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4" r:id="rId5"/>
    <p:sldId id="260" r:id="rId6"/>
    <p:sldId id="265" r:id="rId7"/>
    <p:sldId id="261" r:id="rId8"/>
    <p:sldId id="266" r:id="rId9"/>
    <p:sldId id="262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71D"/>
    <a:srgbClr val="4FB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7E3F-E097-4283-BC32-AC8C6D14F2DD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D23-79CA-4095-ACCA-ED809D6F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7E3F-E097-4283-BC32-AC8C6D14F2DD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D23-79CA-4095-ACCA-ED809D6F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7E3F-E097-4283-BC32-AC8C6D14F2DD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D23-79CA-4095-ACCA-ED809D6F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7E3F-E097-4283-BC32-AC8C6D14F2DD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D23-79CA-4095-ACCA-ED809D6F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7E3F-E097-4283-BC32-AC8C6D14F2DD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D23-79CA-4095-ACCA-ED809D6F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7E3F-E097-4283-BC32-AC8C6D14F2DD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D23-79CA-4095-ACCA-ED809D6F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7E3F-E097-4283-BC32-AC8C6D14F2DD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D23-79CA-4095-ACCA-ED809D6F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7E3F-E097-4283-BC32-AC8C6D14F2DD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D23-79CA-4095-ACCA-ED809D6F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7E3F-E097-4283-BC32-AC8C6D14F2DD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D23-79CA-4095-ACCA-ED809D6F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7E3F-E097-4283-BC32-AC8C6D14F2DD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D23-79CA-4095-ACCA-ED809D6F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7E3F-E097-4283-BC32-AC8C6D14F2DD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D23-79CA-4095-ACCA-ED809D6F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57E3F-E097-4283-BC32-AC8C6D14F2DD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51D23-79CA-4095-ACCA-ED809D6F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0550" y="138024"/>
            <a:ext cx="11881449" cy="136203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Времена года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2142" r="2401" b="2659"/>
          <a:stretch/>
        </p:blipFill>
        <p:spPr>
          <a:xfrm>
            <a:off x="3404936" y="1479884"/>
            <a:ext cx="5281863" cy="481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2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505" y="264695"/>
            <a:ext cx="11598442" cy="146785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28" y="1578001"/>
            <a:ext cx="7579894" cy="4803513"/>
          </a:xfrm>
          <a:prstGeom prst="snip2DiagRect">
            <a:avLst/>
          </a:prstGeom>
          <a:solidFill>
            <a:srgbClr val="FFC000"/>
          </a:solidFill>
          <a:ln w="635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730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0674" y="2057400"/>
            <a:ext cx="35854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Солнце припекает,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Цветы расцветают,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Бабочки порхают,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Ягоды поспевают,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Когда это бывает?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1" y="1532586"/>
            <a:ext cx="3876541" cy="4218508"/>
          </a:xfrm>
          <a:prstGeom prst="snip2DiagRect">
            <a:avLst/>
          </a:prstGeom>
          <a:solidFill>
            <a:srgbClr val="4FB177"/>
          </a:solidFill>
          <a:ln w="63500" cap="sq">
            <a:solidFill>
              <a:srgbClr val="4FB17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17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401" y="495300"/>
            <a:ext cx="1552576" cy="510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Летом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92" y="1167063"/>
            <a:ext cx="5683250" cy="4523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75" y="4272373"/>
            <a:ext cx="1589473" cy="2141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4FB17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5" y="4138908"/>
            <a:ext cx="3283566" cy="2141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4FB17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8" y="1293884"/>
            <a:ext cx="3969404" cy="2434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B05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79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7" y="1469886"/>
            <a:ext cx="3400023" cy="4275786"/>
          </a:xfrm>
          <a:prstGeom prst="snip2DiagRect">
            <a:avLst>
              <a:gd name="adj1" fmla="val 660"/>
              <a:gd name="adj2" fmla="val 16667"/>
            </a:avLst>
          </a:prstGeom>
          <a:solidFill>
            <a:srgbClr val="FFFFFF">
              <a:shade val="85000"/>
            </a:srgbClr>
          </a:solidFill>
          <a:ln w="6032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2705" y="2225842"/>
            <a:ext cx="38621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Вот и стали дни короче,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И длиннее стали ночи,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Птицы тянутся на юг,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Пожелтели лес и луг. 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27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304800"/>
            <a:ext cx="2845280" cy="9810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Осенью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6" y="988033"/>
            <a:ext cx="5619750" cy="5219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11" y="1612232"/>
            <a:ext cx="4675115" cy="37779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75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18291" y="2175642"/>
            <a:ext cx="3111062" cy="23332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Снег на полях,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Лёд на водах,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Вьюга гуляет.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Когда это бывает? 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5" y="1600200"/>
            <a:ext cx="3457287" cy="4145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31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454" y="228600"/>
            <a:ext cx="2165684" cy="92643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Зимой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8" y="4090737"/>
            <a:ext cx="3458259" cy="23421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" y="1155033"/>
            <a:ext cx="3356811" cy="2430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 r="1049" b="1265"/>
          <a:stretch/>
        </p:blipFill>
        <p:spPr>
          <a:xfrm>
            <a:off x="6027822" y="1479886"/>
            <a:ext cx="5546556" cy="46802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19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5007" y="2253803"/>
            <a:ext cx="4546244" cy="37735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Тает снег, звенят ручьи,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Всё сильней потоки.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И летят уже грачи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К нам из стран далёких.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49" y="1436667"/>
            <a:ext cx="3752836" cy="4337810"/>
          </a:xfrm>
          <a:prstGeom prst="snip2DiagRect">
            <a:avLst/>
          </a:prstGeom>
          <a:solidFill>
            <a:srgbClr val="92D050"/>
          </a:solidFill>
          <a:ln w="635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94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147" y="324853"/>
            <a:ext cx="2189748" cy="8362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4FB177"/>
                </a:solidFill>
              </a:rPr>
              <a:t>Весной</a:t>
            </a:r>
            <a:endParaRPr lang="ru-RU" sz="3200" b="1" dirty="0">
              <a:solidFill>
                <a:srgbClr val="4FB177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42" y="1190245"/>
            <a:ext cx="5576569" cy="5010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90" y="1419726"/>
            <a:ext cx="3720661" cy="4367463"/>
          </a:xfrm>
          <a:prstGeom prst="snip2DiagRect">
            <a:avLst/>
          </a:prstGeom>
          <a:solidFill>
            <a:srgbClr val="00B050"/>
          </a:solidFill>
          <a:ln w="60325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54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81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Времена года</vt:lpstr>
      <vt:lpstr>Презентация PowerPoint</vt:lpstr>
      <vt:lpstr> Летом </vt:lpstr>
      <vt:lpstr>Презентация PowerPoint</vt:lpstr>
      <vt:lpstr>Осенью</vt:lpstr>
      <vt:lpstr>Презентация PowerPoint</vt:lpstr>
      <vt:lpstr>Зимой</vt:lpstr>
      <vt:lpstr>Презентация PowerPoint</vt:lpstr>
      <vt:lpstr>Весной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Марина Альянова</dc:creator>
  <cp:lastModifiedBy>Марина Альянова</cp:lastModifiedBy>
  <cp:revision>27</cp:revision>
  <dcterms:created xsi:type="dcterms:W3CDTF">2018-09-24T14:19:03Z</dcterms:created>
  <dcterms:modified xsi:type="dcterms:W3CDTF">2018-09-29T15:42:24Z</dcterms:modified>
</cp:coreProperties>
</file>