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DB47-6A35-49AC-B5DD-03919A6C0E2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1F46-DD77-4125-8029-55B7E7401AE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7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DB47-6A35-49AC-B5DD-03919A6C0E2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1F46-DD77-4125-8029-55B7E740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DB47-6A35-49AC-B5DD-03919A6C0E2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1F46-DD77-4125-8029-55B7E740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DB47-6A35-49AC-B5DD-03919A6C0E2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1F46-DD77-4125-8029-55B7E740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DB47-6A35-49AC-B5DD-03919A6C0E2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1F46-DD77-4125-8029-55B7E7401AE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DB47-6A35-49AC-B5DD-03919A6C0E2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1F46-DD77-4125-8029-55B7E740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0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DB47-6A35-49AC-B5DD-03919A6C0E2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1F46-DD77-4125-8029-55B7E740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DB47-6A35-49AC-B5DD-03919A6C0E2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1F46-DD77-4125-8029-55B7E740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DB47-6A35-49AC-B5DD-03919A6C0E2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1F46-DD77-4125-8029-55B7E740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81DB47-6A35-49AC-B5DD-03919A6C0E2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AA1F46-DD77-4125-8029-55B7E740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DB47-6A35-49AC-B5DD-03919A6C0E2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1F46-DD77-4125-8029-55B7E740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81DB47-6A35-49AC-B5DD-03919A6C0E2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AA1F46-DD77-4125-8029-55B7E7401AE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29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94704" y="1197734"/>
            <a:ext cx="9968247" cy="1493951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Дикие птицы 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32" y="286603"/>
            <a:ext cx="10865748" cy="10626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Голубь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53" y="2129590"/>
            <a:ext cx="4307305" cy="3717757"/>
          </a:xfrm>
        </p:spPr>
      </p:pic>
      <p:sp>
        <p:nvSpPr>
          <p:cNvPr id="5" name="Прямоугольник 4"/>
          <p:cNvSpPr/>
          <p:nvPr/>
        </p:nvSpPr>
        <p:spPr>
          <a:xfrm>
            <a:off x="938463" y="2803357"/>
            <a:ext cx="464419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Голубь плавно приземлился,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Отряхнул все пёрышки,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И на месте закружился –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Собирая, зёрнышки.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2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Марина\Desktop\hqdefault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311" y="1962003"/>
            <a:ext cx="6293592" cy="4022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4426" y="2162175"/>
            <a:ext cx="3876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Мы повесили кормушки,</a:t>
            </a:r>
            <a:endParaRPr lang="ru-RU" sz="24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В них насыпали зерно.</a:t>
            </a:r>
            <a:endParaRPr lang="ru-RU" sz="24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Для голодных птиц зимою</a:t>
            </a:r>
            <a:endParaRPr lang="ru-RU" sz="24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Очень вкусное оно.</a:t>
            </a:r>
            <a:endParaRPr lang="ru-RU" sz="24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Прилетайте к нам, синицы,</a:t>
            </a:r>
            <a:r>
              <a:rPr lang="ru-RU" sz="24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Голубь, клест и воробей!</a:t>
            </a:r>
            <a:endParaRPr lang="ru-RU" sz="24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И, конечно, ждем мы в гости</a:t>
            </a:r>
            <a:endParaRPr lang="ru-RU" sz="24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Красногрудых снегирей.</a:t>
            </a:r>
            <a:endParaRPr lang="ru-RU" sz="24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Марина\Desktop\0194637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3076" y="1998097"/>
            <a:ext cx="3992451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52500" y="2886076"/>
            <a:ext cx="39147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Зимовать у нас остались-</a:t>
            </a:r>
            <a:endParaRPr lang="ru-RU" sz="28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Дятлы, совы, воробьи.</a:t>
            </a:r>
            <a:r>
              <a:rPr lang="ru-RU" sz="28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Галки, голуби, синицы.</a:t>
            </a:r>
            <a:r>
              <a:rPr lang="ru-RU" sz="28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Прилетели снегири.</a:t>
            </a:r>
            <a:endParaRPr lang="ru-RU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Спасибо за внимание!</a:t>
            </a:r>
            <a:br>
              <a:rPr lang="ru-RU" sz="5400" b="1" dirty="0">
                <a:solidFill>
                  <a:srgbClr val="C00000"/>
                </a:solidFill>
              </a:rPr>
            </a:b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62" y="1378040"/>
            <a:ext cx="7811123" cy="4803820"/>
          </a:xfrm>
        </p:spPr>
      </p:pic>
    </p:spTree>
    <p:extLst>
      <p:ext uri="{BB962C8B-B14F-4D97-AF65-F5344CB8AC3E}">
        <p14:creationId xmlns:p14="http://schemas.microsoft.com/office/powerpoint/2010/main" val="34306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2950" y="342901"/>
            <a:ext cx="10668000" cy="914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лесу – золотая осень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60289"/>
            <a:ext cx="8867775" cy="47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0" y="286603"/>
            <a:ext cx="11500833" cy="89825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П</a:t>
            </a:r>
            <a:r>
              <a:rPr lang="ru-RU" sz="4800" b="1" dirty="0" smtClean="0">
                <a:solidFill>
                  <a:srgbClr val="C00000"/>
                </a:solidFill>
              </a:rPr>
              <a:t>оздней осенью в лесу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Марина\Desktop\Обские плёсы октябрь 2018\Природа\20181031_162006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9403" y="1479782"/>
            <a:ext cx="9375820" cy="4702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0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b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Сова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59" y="1757327"/>
            <a:ext cx="3842478" cy="4360138"/>
          </a:xfrm>
        </p:spPr>
      </p:pic>
      <p:sp>
        <p:nvSpPr>
          <p:cNvPr id="6" name="Прямоугольник 5"/>
          <p:cNvSpPr/>
          <p:nvPr/>
        </p:nvSpPr>
        <p:spPr>
          <a:xfrm>
            <a:off x="647700" y="1800224"/>
            <a:ext cx="3752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Ой ты, Совушка-Сова,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b="0" i="0" dirty="0" smtClean="0"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Удалая голова.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b="0" i="0" dirty="0" smtClean="0"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Ты ночами не летай,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b="0" i="0" dirty="0" smtClean="0"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И зверюшек не пугай.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b="0" i="0" dirty="0" smtClean="0"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Не пугай, Сова, Зайчишку,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b="0" i="0" dirty="0" smtClean="0"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Не пугай Лису и Мишку -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b="0" i="0" dirty="0" smtClean="0"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Звери тоже спать должны,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b="0" i="0" dirty="0" smtClean="0"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Звери просят тишины.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Снегирь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2099256"/>
            <a:ext cx="4378817" cy="3683357"/>
          </a:xfrm>
        </p:spPr>
      </p:pic>
      <p:sp>
        <p:nvSpPr>
          <p:cNvPr id="5" name="Прямоугольник 4"/>
          <p:cNvSpPr/>
          <p:nvPr/>
        </p:nvSpPr>
        <p:spPr>
          <a:xfrm>
            <a:off x="1114425" y="2428875"/>
            <a:ext cx="3676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Летом</a:t>
            </a:r>
            <a: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честно говоря,</a:t>
            </a:r>
            <a:b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Трудно встретить снегиря. </a:t>
            </a:r>
            <a:b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зимою - благодать! - </a:t>
            </a:r>
            <a:b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версту его видать!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Синицы</a:t>
            </a:r>
            <a:r>
              <a:rPr lang="ru-RU" sz="36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Марина\Desktop\Без названия (1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4738" y="2034863"/>
            <a:ext cx="4752304" cy="37992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47775" y="2266951"/>
            <a:ext cx="32194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Прилетели </a:t>
            </a:r>
            <a: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 нам синицы,</a:t>
            </a:r>
            <a:endParaRPr lang="ru-RU" sz="2800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Где здесь можно подкрепиться?</a:t>
            </a:r>
            <a: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2800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Гости милые, для Вас</a:t>
            </a:r>
            <a:r>
              <a:rPr lang="ru-RU" sz="28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мы накрошим хлеб сейчас!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74" y="286603"/>
            <a:ext cx="10518006" cy="97671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Дятел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Марина\Desktop\djatel_colo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4439" y="2198128"/>
            <a:ext cx="4069724" cy="35803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7300" y="2352675"/>
            <a:ext cx="37718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Вдруг в лесу раздался стук.</a:t>
            </a:r>
            <a:endParaRPr lang="ru-RU" sz="24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Это дятел долбит сук.</a:t>
            </a:r>
            <a:endParaRPr lang="ru-RU" sz="24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Он деревья не калечит,</a:t>
            </a:r>
            <a:r>
              <a:rPr lang="ru-RU" sz="24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Он деревья клювом лечит.</a:t>
            </a:r>
            <a:endParaRPr lang="ru-RU" sz="24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Сорока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Марина\Desktop\Без названия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9437" y="2181225"/>
            <a:ext cx="4584878" cy="3511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81076" y="2181225"/>
            <a:ext cx="3952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Рано утром издалека</a:t>
            </a:r>
            <a:endParaRPr lang="ru-RU" sz="24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Прилетела к нам сорока.</a:t>
            </a:r>
            <a:endParaRPr lang="ru-RU" sz="24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Стала громко стрекотать, </a:t>
            </a:r>
            <a:endParaRPr lang="ru-RU" sz="24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Длинным хвостиком махать,</a:t>
            </a:r>
            <a:r>
              <a:rPr lang="ru-RU" sz="24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Зернышки она клевала,</a:t>
            </a:r>
            <a:endParaRPr lang="ru-RU" sz="2400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ea typeface="Times New Roman" panose="02020603050405020304" pitchFamily="18" charset="0"/>
              </a:rPr>
              <a:t>Все на свете рассказала.</a:t>
            </a:r>
            <a:endParaRPr lang="ru-RU" sz="24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233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a typeface="Times New Roman" panose="02020603050405020304" pitchFamily="18" charset="0"/>
              </a:rPr>
              <a:t>ВОРОБЕЙ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Марина\Desktop\imag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862" y="2356834"/>
            <a:ext cx="4301544" cy="35416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09600" y="2133600"/>
            <a:ext cx="4333875" cy="2360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Эта маленькая пташка</a:t>
            </a:r>
            <a:br>
              <a:rPr lang="ru-RU" sz="2800" dirty="0" smtClean="0">
                <a:solidFill>
                  <a:srgbClr val="7030A0"/>
                </a:solidFill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Носит серую рубашку,</a:t>
            </a:r>
            <a:r>
              <a:rPr lang="ru-RU" sz="28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Подбирает быстро крошки</a:t>
            </a:r>
            <a:br>
              <a:rPr lang="ru-RU" sz="2800" dirty="0" smtClean="0">
                <a:solidFill>
                  <a:srgbClr val="7030A0"/>
                </a:solidFill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И спасается от кошки.</a:t>
            </a:r>
            <a:endParaRPr lang="ru-RU" sz="28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</TotalTime>
  <Words>115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Times New Roman</vt:lpstr>
      <vt:lpstr>Trebuchet MS</vt:lpstr>
      <vt:lpstr>Ретро</vt:lpstr>
      <vt:lpstr>Дикие птицы </vt:lpstr>
      <vt:lpstr>В лесу – золотая осень</vt:lpstr>
      <vt:lpstr>Поздней осенью в лесу</vt:lpstr>
      <vt:lpstr>  Сова </vt:lpstr>
      <vt:lpstr>Снегирь </vt:lpstr>
      <vt:lpstr>Синицы </vt:lpstr>
      <vt:lpstr>Дятел</vt:lpstr>
      <vt:lpstr>Сорока </vt:lpstr>
      <vt:lpstr>ВОРОБЕЙ</vt:lpstr>
      <vt:lpstr>Голубь</vt:lpstr>
      <vt:lpstr>Презентация PowerPoint</vt:lpstr>
      <vt:lpstr>Презентация PowerPoint</vt:lpstr>
      <vt:lpstr>Спасибо за внимание!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птицы</dc:title>
  <dc:creator>Марина Альянова</dc:creator>
  <cp:lastModifiedBy>Марина Альянова</cp:lastModifiedBy>
  <cp:revision>11</cp:revision>
  <dcterms:created xsi:type="dcterms:W3CDTF">2018-11-14T13:33:35Z</dcterms:created>
  <dcterms:modified xsi:type="dcterms:W3CDTF">2018-11-15T14:28:39Z</dcterms:modified>
</cp:coreProperties>
</file>