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74" r:id="rId2"/>
    <p:sldId id="259" r:id="rId3"/>
    <p:sldId id="262" r:id="rId4"/>
    <p:sldId id="261" r:id="rId5"/>
    <p:sldId id="277" r:id="rId6"/>
    <p:sldId id="256" r:id="rId7"/>
    <p:sldId id="278" r:id="rId8"/>
    <p:sldId id="279" r:id="rId9"/>
    <p:sldId id="280" r:id="rId10"/>
    <p:sldId id="281" r:id="rId11"/>
    <p:sldId id="28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9900"/>
    <a:srgbClr val="FFCC66"/>
    <a:srgbClr val="99FFCC"/>
    <a:srgbClr val="99FF99"/>
    <a:srgbClr val="05B0C7"/>
    <a:srgbClr val="00CC99"/>
    <a:srgbClr val="66FF99"/>
    <a:srgbClr val="FFCCCC"/>
    <a:srgbClr val="66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>
        <p:scale>
          <a:sx n="59" d="100"/>
          <a:sy n="59" d="100"/>
        </p:scale>
        <p:origin x="-1686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69CF5-74A1-4C37-9E03-2A4555331214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7A1975-78CD-4B83-B1BF-47628D301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091D-0FF6-4998-BD90-7408D6F33B22}" type="datetime1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1835-C02F-499D-B240-FDD6742DA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71D9-D744-4231-A37F-C2BAECDC9CCE}" type="datetime1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1835-C02F-499D-B240-FDD6742DA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8168-4804-459F-9E1E-97550E127D48}" type="datetime1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1835-C02F-499D-B240-FDD6742DA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E8E9-D709-4A70-88AC-514EC00F0D2B}" type="datetime1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1835-C02F-499D-B240-FDD6742DA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C4722-941E-4CA6-9B67-0A6C3E8C4A85}" type="datetime1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1835-C02F-499D-B240-FDD6742DA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A19F-6180-4A55-85EE-3AA7FEC0199C}" type="datetime1">
              <a:rPr lang="ru-RU" smtClean="0"/>
              <a:pPr/>
              <a:t>13.11.2018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1835-C02F-499D-B240-FDD6742DA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BF79-52A2-4466-ABE9-358A1680F9E9}" type="datetime1">
              <a:rPr lang="ru-RU" smtClean="0"/>
              <a:pPr/>
              <a:t>13.11.2018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1835-C02F-499D-B240-FDD6742DA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D806-A179-481E-BAD1-244FF3D0AE18}" type="datetime1">
              <a:rPr lang="ru-RU" smtClean="0"/>
              <a:pPr/>
              <a:t>13.11.2018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1835-C02F-499D-B240-FDD6742DA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197AD-74CA-447B-A0D8-9A4316E1A974}" type="datetime1">
              <a:rPr lang="ru-RU" smtClean="0"/>
              <a:pPr/>
              <a:t>13.11.2018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1835-C02F-499D-B240-FDD6742DA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DFC28-DA29-4002-A9E3-7116CDEEAB8A}" type="datetime1">
              <a:rPr lang="ru-RU" smtClean="0"/>
              <a:pPr/>
              <a:t>13.11.2018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1835-C02F-499D-B240-FDD6742DA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3EF16-628B-40BA-A39B-D3FE2EE5C214}" type="datetime1">
              <a:rPr lang="ru-RU" smtClean="0"/>
              <a:pPr/>
              <a:t>13.11.2018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1835-C02F-499D-B240-FDD6742DA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9B5CE-F1CE-4A92-A5E6-F4AF709CA706}" type="datetime1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21835-C02F-499D-B240-FDD6742DA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&#1042;&#1086;&#1083;&#1086;&#1083;&#1076;&#1103;\Documents\&#1091;&#1088;&#1086;&#1082;\&#1055;&#1088;&#1077;&#1079;&#1077;&#1085;&#1090;&#1072;&#1094;&#1080;&#1103;%20&#1076;&#1083;&#1103;%201-&#1075;&#1086;%20&#1082;&#1083;&#1072;&#1089;&#1089;&#1072;.%20&#1044;&#1080;&#1082;&#1080;&#1077;%20&#1082;&#1086;&#1096;&#1082;&#1080;.mp4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C:\Users\&#1042;&#1086;&#1083;&#1086;&#1083;&#1076;&#1103;\Documents\&#1091;&#1088;&#1086;&#1082;\&#1052;&#1086;&#1103;%20&#1092;&#1080;&#1079;&#1084;&#1080;&#1085;&#1091;&#1090;&#1082;&#1072;%20&#1076;&#1088;&#1091;&#1079;&#1100;&#1103;.mp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1571604" y="1285860"/>
            <a:ext cx="7031092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Monotype Corsiva" pitchFamily="66" charset="0"/>
                <a:cs typeface="Times New Roman" pitchFamily="18" charset="0"/>
              </a:rPr>
              <a:t>Глазки ваши пусть непросто смотрят,</a:t>
            </a:r>
          </a:p>
          <a:p>
            <a:r>
              <a:rPr lang="ru-RU" sz="3600" dirty="0" smtClean="0">
                <a:latin typeface="Monotype Corsiva" pitchFamily="66" charset="0"/>
                <a:cs typeface="Times New Roman" pitchFamily="18" charset="0"/>
              </a:rPr>
              <a:t>а всё видят и запоминают</a:t>
            </a:r>
            <a:r>
              <a:rPr lang="ru-RU" sz="3600" dirty="0" smtClean="0">
                <a:latin typeface="Monotype Corsiva" pitchFamily="66" charset="0"/>
                <a:cs typeface="Times New Roman" pitchFamily="18" charset="0"/>
              </a:rPr>
              <a:t>.</a:t>
            </a:r>
          </a:p>
          <a:p>
            <a:endParaRPr lang="ru-RU" sz="3600" dirty="0" smtClean="0">
              <a:latin typeface="Monotype Corsiva" pitchFamily="66" charset="0"/>
              <a:cs typeface="Times New Roman" pitchFamily="18" charset="0"/>
            </a:endParaRPr>
          </a:p>
          <a:p>
            <a:r>
              <a:rPr lang="ru-RU" sz="3600" dirty="0" smtClean="0">
                <a:latin typeface="Monotype Corsiva" pitchFamily="66" charset="0"/>
                <a:cs typeface="Times New Roman" pitchFamily="18" charset="0"/>
              </a:rPr>
              <a:t>Ушки ваши пусть непросто слушают,</a:t>
            </a:r>
          </a:p>
          <a:p>
            <a:r>
              <a:rPr lang="ru-RU" sz="3600" dirty="0" smtClean="0">
                <a:latin typeface="Monotype Corsiva" pitchFamily="66" charset="0"/>
                <a:cs typeface="Times New Roman" pitchFamily="18" charset="0"/>
              </a:rPr>
              <a:t>а всё слышат</a:t>
            </a:r>
            <a:r>
              <a:rPr lang="ru-RU" sz="3600" dirty="0" smtClean="0">
                <a:latin typeface="Monotype Corsiva" pitchFamily="66" charset="0"/>
                <a:cs typeface="Times New Roman" pitchFamily="18" charset="0"/>
              </a:rPr>
              <a:t>.</a:t>
            </a:r>
          </a:p>
          <a:p>
            <a:endParaRPr lang="ru-RU" sz="3600" dirty="0" smtClean="0">
              <a:latin typeface="Monotype Corsiva" pitchFamily="66" charset="0"/>
              <a:cs typeface="Times New Roman" pitchFamily="18" charset="0"/>
            </a:endParaRPr>
          </a:p>
          <a:p>
            <a:r>
              <a:rPr lang="ru-RU" sz="3600" dirty="0" smtClean="0">
                <a:latin typeface="Monotype Corsiva" pitchFamily="66" charset="0"/>
                <a:cs typeface="Times New Roman" pitchFamily="18" charset="0"/>
              </a:rPr>
              <a:t>И не допускайте, чтобы язычки ваши</a:t>
            </a:r>
          </a:p>
          <a:p>
            <a:r>
              <a:rPr lang="ru-RU" sz="3600" dirty="0" smtClean="0">
                <a:latin typeface="Monotype Corsiva" pitchFamily="66" charset="0"/>
                <a:cs typeface="Times New Roman" pitchFamily="18" charset="0"/>
              </a:rPr>
              <a:t>забегали вперёд ума.</a:t>
            </a:r>
          </a:p>
          <a:p>
            <a:endParaRPr lang="ru-RU" sz="3600" dirty="0" smtClean="0"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42910" y="16430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1835-C02F-499D-B240-FDD6742DAA99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1028" name="Picture 4" descr="C:\Users\Вололдя\Documents\урок\0_13d40c_eabf1013_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143116"/>
            <a:ext cx="2714644" cy="2810190"/>
          </a:xfrm>
          <a:prstGeom prst="rect">
            <a:avLst/>
          </a:prstGeom>
          <a:noFill/>
        </p:spPr>
      </p:pic>
      <p:pic>
        <p:nvPicPr>
          <p:cNvPr id="1029" name="Picture 5" descr="C:\Users\Вололдя\Documents\урок\sad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2000240"/>
            <a:ext cx="3009904" cy="3009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42910" y="16430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1835-C02F-499D-B240-FDD6742DAA9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42910" y="16430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1835-C02F-499D-B240-FDD6742DAA99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028" name="Picture 4" descr="C:\Users\Вололдя\Documents\урок\0_13d40c_eabf1013_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143116"/>
            <a:ext cx="2714644" cy="2810190"/>
          </a:xfrm>
          <a:prstGeom prst="rect">
            <a:avLst/>
          </a:prstGeom>
          <a:noFill/>
        </p:spPr>
      </p:pic>
      <p:pic>
        <p:nvPicPr>
          <p:cNvPr id="1029" name="Picture 5" descr="C:\Users\Вололдя\Documents\урок\sad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2000240"/>
            <a:ext cx="3009904" cy="3009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1835-C02F-499D-B240-FDD6742DAA9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1835-C02F-499D-B240-FDD6742DAA9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1835-C02F-499D-B240-FDD6742DAA99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Управляющая кнопка: фильм 3">
            <a:hlinkClick r:id="rId3" action="ppaction://hlinkfile" highlightClick="1"/>
          </p:cNvPr>
          <p:cNvSpPr/>
          <p:nvPr/>
        </p:nvSpPr>
        <p:spPr>
          <a:xfrm>
            <a:off x="7858148" y="571480"/>
            <a:ext cx="714380" cy="214314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3108" y="4357694"/>
            <a:ext cx="5097870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Monotype Corsiva" pitchFamily="66" charset="0"/>
                <a:cs typeface="Tahoma" pitchFamily="34" charset="0"/>
              </a:rPr>
              <a:t>Какие бывают </a:t>
            </a:r>
          </a:p>
          <a:p>
            <a:pPr algn="ctr"/>
            <a:r>
              <a:rPr lang="ru-RU" sz="6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Monotype Corsiva" pitchFamily="66" charset="0"/>
                <a:cs typeface="Tahoma" pitchFamily="34" charset="0"/>
              </a:rPr>
              <a:t>кошки?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1835-C02F-499D-B240-FDD6742DAA99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1835-C02F-499D-B240-FDD6742DAA99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714744" y="500042"/>
            <a:ext cx="1928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Monotype Corsiva" pitchFamily="66" charset="0"/>
                <a:cs typeface="Times New Roman" pitchFamily="18" charset="0"/>
              </a:rPr>
              <a:t>Игра</a:t>
            </a:r>
            <a:endParaRPr lang="ru-RU" sz="4000" b="1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85860"/>
            <a:ext cx="5286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Monotype Corsiva" pitchFamily="66" charset="0"/>
                <a:cs typeface="Times New Roman" pitchFamily="18" charset="0"/>
              </a:rPr>
              <a:t>1 группа </a:t>
            </a:r>
          </a:p>
          <a:p>
            <a:r>
              <a:rPr lang="ru-RU" sz="4000" b="1" dirty="0" smtClean="0">
                <a:latin typeface="Monotype Corsiva" pitchFamily="66" charset="0"/>
                <a:cs typeface="Times New Roman" pitchFamily="18" charset="0"/>
              </a:rPr>
              <a:t>«Четвертый лишний»</a:t>
            </a:r>
            <a:endParaRPr lang="ru-RU" sz="4000" b="1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6282" y="1214422"/>
            <a:ext cx="43577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Monotype Corsiva" pitchFamily="66" charset="0"/>
                <a:cs typeface="Times New Roman" pitchFamily="18" charset="0"/>
              </a:rPr>
              <a:t>2 группа</a:t>
            </a:r>
          </a:p>
          <a:p>
            <a:r>
              <a:rPr lang="ru-RU" sz="4000" b="1" dirty="0" smtClean="0">
                <a:latin typeface="Monotype Corsiva" pitchFamily="66" charset="0"/>
                <a:cs typeface="Times New Roman" pitchFamily="18" charset="0"/>
              </a:rPr>
              <a:t> «Засели в домик»</a:t>
            </a:r>
            <a:endParaRPr lang="ru-RU" sz="4000" b="1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026" name="Picture 2" descr="C:\Users\Вололдя\Documents\урок\slide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3000372"/>
            <a:ext cx="3815202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Вололдя\Documents\урок\чей дом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928934"/>
            <a:ext cx="4040722" cy="2924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Управляющая кнопка: фильм 7">
            <a:hlinkClick r:id="rId4" action="ppaction://hlinkfile" highlightClick="1"/>
          </p:cNvPr>
          <p:cNvSpPr/>
          <p:nvPr/>
        </p:nvSpPr>
        <p:spPr>
          <a:xfrm>
            <a:off x="7429520" y="428604"/>
            <a:ext cx="714380" cy="214314"/>
          </a:xfrm>
          <a:prstGeom prst="actionButtonMovi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1835-C02F-499D-B240-FDD6742DAA99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143108" y="3286124"/>
            <a:ext cx="5286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Собери </a:t>
            </a:r>
            <a:r>
              <a:rPr lang="ru-RU" sz="48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пазлы</a:t>
            </a:r>
            <a:endParaRPr lang="ru-RU" sz="4800" b="1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1835-C02F-499D-B240-FDD6742DAA99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2050" name="Picture 2" descr="C:\Users\Вололдя\Documents\урок\найди животны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1277</TotalTime>
  <Words>64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по окружающему миру 2 класс</dc:title>
  <dc:subject>Какие бывают животные?</dc:subject>
  <dc:creator>Головина Е.А.</dc:creator>
  <cp:lastModifiedBy>Володя</cp:lastModifiedBy>
  <cp:revision>136</cp:revision>
  <dcterms:created xsi:type="dcterms:W3CDTF">2009-10-21T15:50:38Z</dcterms:created>
  <dcterms:modified xsi:type="dcterms:W3CDTF">2018-11-13T10:43:40Z</dcterms:modified>
</cp:coreProperties>
</file>