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92362" autoAdjust="0"/>
  </p:normalViewPr>
  <p:slideViewPr>
    <p:cSldViewPr>
      <p:cViewPr varScale="1">
        <p:scale>
          <a:sx n="67" d="100"/>
          <a:sy n="67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9CF74-6847-4098-8623-6A913DED81AA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7561-4E55-417F-9655-4DD1C028EE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11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7561-4E55-417F-9655-4DD1C028EE9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085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7561-4E55-417F-9655-4DD1C028EE9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68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7561-4E55-417F-9655-4DD1C028EE9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022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34037C2-0F4A-4CB8-89A8-52917DC9DDC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0358FA-5731-40DE-AB06-8C6BBA1FC6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7544" y="-603447"/>
            <a:ext cx="8208912" cy="194421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Познавательно-речевое развитие дошкольников в совместной проектной деятельности педагогов, родителей и детей.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23528" y="5805264"/>
            <a:ext cx="8424936" cy="864096"/>
          </a:xfrm>
        </p:spPr>
        <p:txBody>
          <a:bodyPr/>
          <a:lstStyle/>
          <a:p>
            <a:pPr algn="ctr"/>
            <a:r>
              <a:rPr lang="ru-RU" dirty="0" smtClean="0">
                <a:latin typeface="Comic Sans MS" pitchFamily="66" charset="0"/>
              </a:rPr>
              <a:t>выполнила : Меркулова Л.Ю. воспитатель высшей категории 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МКДОУ детский сад № 441</a:t>
            </a:r>
            <a:r>
              <a:rPr lang="ru-RU" dirty="0" smtClean="0">
                <a:latin typeface="Comic Sans MS" pitchFamily="66" charset="0"/>
              </a:rPr>
              <a:t> г. </a:t>
            </a:r>
            <a:r>
              <a:rPr lang="ru-RU" dirty="0" smtClean="0">
                <a:latin typeface="Comic Sans MS" pitchFamily="66" charset="0"/>
              </a:rPr>
              <a:t>Новосибирска</a:t>
            </a:r>
            <a:r>
              <a:rPr lang="ru-RU" dirty="0" smtClean="0">
                <a:latin typeface="Comic Sans MS" pitchFamily="66" charset="0"/>
              </a:rPr>
              <a:t>             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26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/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32913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Реализация совместного 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проекта «Путешествие </a:t>
            </a:r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в страну Правил Дорожного Движения»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1"/>
            <a:ext cx="3312368" cy="223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1"/>
            <a:ext cx="3168352" cy="216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0420"/>
            <a:ext cx="3312368" cy="220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9041"/>
            <a:ext cx="2304256" cy="255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4132"/>
            <a:ext cx="3312368" cy="220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4" y="623731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Театрализация «Путешествие в страну Правил Дорожного Движения»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</a:rPr>
            </a:b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13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419" y="460975"/>
            <a:ext cx="892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Дети, участвующие в проектной деятельности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: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проявляют творческую активность в познании окружающего мира;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самостоятельны в принятии решений;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осознают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себя субъектом понимающим (что известно, что нет, каким образом можно узнать);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способны общаться в детском коллективе по поводу обсуждения совместного плана действий.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75" y="4765119"/>
            <a:ext cx="91450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Родители, принимающие участие в проектной деятельности дошкольного учреждения: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наладили тесный контакт не только со своим ребёнком, но и с коллективом родителей и детей группы;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получили возможность не только узнать о том, чем занимается ребёнок в детском саду, но и принять активное участие в жизни группы;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смогли реализовать свои творческие способности.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2911"/>
            <a:ext cx="3024336" cy="2095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4145" y="2542913"/>
            <a:ext cx="3024336" cy="2095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41899"/>
            <a:ext cx="2952328" cy="209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41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74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7125113" cy="194421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Спасибо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за внимание!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9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03D4A8"/>
            </a:gs>
            <a:gs pos="70000">
              <a:srgbClr val="21D6E0"/>
            </a:gs>
            <a:gs pos="95419">
              <a:srgbClr val="156AC4"/>
            </a:gs>
            <a:gs pos="31000">
              <a:schemeClr val="bg1"/>
            </a:gs>
            <a:gs pos="96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88640"/>
            <a:ext cx="8368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458"/>
            <a:ext cx="3960440" cy="270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011" y="150729"/>
            <a:ext cx="3952445" cy="270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3000825"/>
            <a:ext cx="8352928" cy="10801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400" b="1" dirty="0" smtClean="0">
                <a:latin typeface="Comic Sans MS" pitchFamily="66" charset="0"/>
              </a:rPr>
              <a:t>«Проект – есть всякое действие, совершаемое от всего сердца и с определённой целью»</a:t>
            </a:r>
          </a:p>
          <a:p>
            <a:r>
              <a:rPr lang="ru-RU" sz="2400" b="1" dirty="0" smtClean="0">
                <a:latin typeface="Comic Sans MS" pitchFamily="66" charset="0"/>
              </a:rPr>
              <a:t>Вильям </a:t>
            </a:r>
            <a:r>
              <a:rPr lang="ru-RU" sz="2400" b="1" dirty="0" err="1" smtClean="0">
                <a:latin typeface="Comic Sans MS" pitchFamily="66" charset="0"/>
              </a:rPr>
              <a:t>Килпатрик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77072"/>
            <a:ext cx="3960439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011" y="4077072"/>
            <a:ext cx="3952446" cy="2664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0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Совместная проектная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деятельность детей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024247"/>
            <a:ext cx="8982744" cy="170089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Является основным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эффективным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методом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работы  по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познавательно-речевому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направлению развития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дошкольников.</a:t>
            </a:r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0080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озволяет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 расширить образовательное пространство, придать ему новые формы и даёт возможность развития творческого, познавательного мышления ребёнка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. Таким образом, отвечает требованиям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ФГОС ДО.</a:t>
            </a:r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437112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Является уникальным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средством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обеспечения сотрудничества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, сотворчества детей и взрослых, способом реализации личностно-ориентированного подхода к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образованию.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</a:br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7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300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56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Задачи совместной проектной деятельности: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endParaRPr lang="ru-RU" sz="2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203565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создать социокультурную среду общения детей и взрослых, способствующую социализации личности;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объединить уси­лия педагогов и родителей в вопросе социально-личностного развития детей;</a:t>
            </a:r>
          </a:p>
          <a:p>
            <a:pPr lvl="0"/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содействовать развитию у детей коммуникативных способностей, творческой инициативы, сообразительности, пытливости, самостоятельности;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способствовать актуализации знаний, умений, навыков детей, их практическому применению во взаимодействии с окружающим;</a:t>
            </a:r>
          </a:p>
          <a:p>
            <a:pPr lvl="0"/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расши­рить представления и обогатить знания родителей по вопросам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организации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совместной проектной деятельности;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гармонизировать детско-родительские отношения, реализуя принцип сотрудничества детей и взрослых.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41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6B19C"/>
            </a:gs>
            <a:gs pos="30000">
              <a:srgbClr val="D49E6C"/>
            </a:gs>
            <a:gs pos="10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6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Реализация совместного проекта «Я и моя семья»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7" y="1052736"/>
            <a:ext cx="3328905" cy="579563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omic Sans MS" pitchFamily="66" charset="0"/>
              </a:rPr>
              <a:t>Фотовыставка « Моя семья»</a:t>
            </a:r>
            <a:endParaRPr lang="ru-RU" sz="1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DSC004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6032"/>
            <a:ext cx="3328905" cy="213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5"/>
            <a:ext cx="332890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5004" y="3863723"/>
            <a:ext cx="3507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Генеалогическое</a:t>
            </a:r>
            <a:r>
              <a:rPr lang="ru-RU" sz="16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древо </a:t>
            </a:r>
            <a:r>
              <a:rPr lang="ru-RU" sz="1600" b="1" dirty="0">
                <a:solidFill>
                  <a:srgbClr val="C00000"/>
                </a:solidFill>
                <a:latin typeface="Comic Sans MS" pitchFamily="66" charset="0"/>
              </a:rPr>
              <a:t>семьи </a:t>
            </a: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" r="365"/>
          <a:stretch>
            <a:fillRect/>
          </a:stretch>
        </p:blipFill>
        <p:spPr bwMode="auto">
          <a:xfrm>
            <a:off x="5076056" y="1486032"/>
            <a:ext cx="3456384" cy="21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53646" y="1083473"/>
            <a:ext cx="2837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omic Sans MS" pitchFamily="66" charset="0"/>
              </a:rPr>
              <a:t>Конкурс «</a:t>
            </a:r>
            <a:r>
              <a:rPr lang="ru-RU" sz="1600" b="1" dirty="0" err="1">
                <a:solidFill>
                  <a:srgbClr val="C00000"/>
                </a:solidFill>
                <a:latin typeface="Comic Sans MS" pitchFamily="66" charset="0"/>
              </a:rPr>
              <a:t>Супербабушка</a:t>
            </a:r>
            <a:r>
              <a:rPr lang="ru-RU" sz="1600" b="1" dirty="0">
                <a:solidFill>
                  <a:srgbClr val="C00000"/>
                </a:solidFill>
                <a:latin typeface="Comic Sans MS" pitchFamily="66" charset="0"/>
              </a:rPr>
              <a:t>»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6"/>
            <a:ext cx="350748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26450" y="3863723"/>
            <a:ext cx="3430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omic Sans MS" pitchFamily="66" charset="0"/>
              </a:rPr>
              <a:t>Презентация 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книжек-малышек </a:t>
            </a:r>
          </a:p>
        </p:txBody>
      </p:sp>
    </p:spTree>
    <p:extLst>
      <p:ext uri="{BB962C8B-B14F-4D97-AF65-F5344CB8AC3E}">
        <p14:creationId xmlns:p14="http://schemas.microsoft.com/office/powerpoint/2010/main" xmlns="" val="31587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349"/>
            <a:ext cx="9144000" cy="115920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itchFamily="66" charset="0"/>
              </a:rPr>
              <a:t>Реализация совместного проекта «Я и моя семья»</a:t>
            </a:r>
            <a:br>
              <a:rPr lang="ru-RU" sz="2800" dirty="0">
                <a:solidFill>
                  <a:srgbClr val="C00000"/>
                </a:solidFill>
                <a:latin typeface="Comic Sans MS" pitchFamily="66" charset="0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18" y="1135739"/>
            <a:ext cx="3374286" cy="243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678" y="678300"/>
            <a:ext cx="3938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Выставка рисунков «Я и моя семья»</a:t>
            </a:r>
          </a:p>
        </p:txBody>
      </p:sp>
      <p:pic>
        <p:nvPicPr>
          <p:cNvPr id="6" name="Рисунок 5" descr="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806" y="4190310"/>
            <a:ext cx="352363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78265" y="3820978"/>
            <a:ext cx="3979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omic Sans MS" pitchFamily="66" charset="0"/>
              </a:rPr>
              <a:t>Фестиваль «Счастливая семья» </a:t>
            </a:r>
          </a:p>
        </p:txBody>
      </p:sp>
      <p:pic>
        <p:nvPicPr>
          <p:cNvPr id="8" name="Рисунок 7" descr="P105007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90310"/>
            <a:ext cx="3434843" cy="251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73855" y="3820978"/>
            <a:ext cx="2042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omic Sans MS" pitchFamily="66" charset="0"/>
              </a:rPr>
              <a:t>Концерт для мам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8807" y="1124744"/>
            <a:ext cx="337961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68710" y="755412"/>
            <a:ext cx="295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Семейные мини спектакли</a:t>
            </a:r>
          </a:p>
        </p:txBody>
      </p:sp>
    </p:spTree>
    <p:extLst>
      <p:ext uri="{BB962C8B-B14F-4D97-AF65-F5344CB8AC3E}">
        <p14:creationId xmlns:p14="http://schemas.microsoft.com/office/powerpoint/2010/main" xmlns="" val="159733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943"/>
            <a:ext cx="9144000" cy="924475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Comic Sans MS" pitchFamily="66" charset="0"/>
              </a:rPr>
              <a:t>Реализация проекта «</a:t>
            </a:r>
            <a:r>
              <a:rPr lang="ru-RU" sz="2800" dirty="0" err="1" smtClean="0">
                <a:solidFill>
                  <a:srgbClr val="0070C0"/>
                </a:solidFill>
                <a:latin typeface="Comic Sans MS" pitchFamily="66" charset="0"/>
              </a:rPr>
              <a:t>Книжкина</a:t>
            </a:r>
            <a:r>
              <a:rPr lang="ru-RU" sz="2800" dirty="0" smtClean="0">
                <a:solidFill>
                  <a:srgbClr val="0070C0"/>
                </a:solidFill>
                <a:latin typeface="Comic Sans MS" pitchFamily="66" charset="0"/>
              </a:rPr>
              <a:t> гостиная»</a:t>
            </a:r>
            <a:endParaRPr lang="ru-RU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6734"/>
            <a:ext cx="3600400" cy="251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3"/>
            <a:ext cx="3672408" cy="251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609975" cy="248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293096"/>
            <a:ext cx="3528392" cy="248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692696"/>
            <a:ext cx="63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Экскурсия в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библиотеку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 школы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№ 45.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5065" y="3923764"/>
            <a:ext cx="336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Викторина «Знатоки книг»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24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50000"/>
              </a:schemeClr>
            </a:gs>
            <a:gs pos="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Реализация проекта «</a:t>
            </a:r>
            <a:r>
              <a:rPr lang="ru-RU" sz="2800" dirty="0" err="1">
                <a:solidFill>
                  <a:srgbClr val="0070C0"/>
                </a:solidFill>
                <a:latin typeface="Comic Sans MS" pitchFamily="66" charset="0"/>
              </a:rPr>
              <a:t>Книжкина</a:t>
            </a:r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 гостиная»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072650" cy="215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147119" cy="215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254872"/>
            <a:ext cx="3114675" cy="212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07340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621022"/>
            <a:ext cx="2901677" cy="224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75541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omic Sans MS" pitchFamily="66" charset="0"/>
              </a:rPr>
              <a:t>Выставка рисунков «Мой любимый литературный герой» </a:t>
            </a:r>
            <a:endParaRPr lang="ru-RU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631" y="648866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omic Sans MS" pitchFamily="66" charset="0"/>
              </a:rPr>
              <a:t>С</a:t>
            </a:r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пектакль </a:t>
            </a:r>
            <a:r>
              <a:rPr lang="ru-RU" b="1" dirty="0">
                <a:solidFill>
                  <a:srgbClr val="FFFF00"/>
                </a:solidFill>
                <a:latin typeface="Comic Sans MS" pitchFamily="66" charset="0"/>
              </a:rPr>
              <a:t>«В гостях у тети Кошки» по мотивам пьесы </a:t>
            </a:r>
            <a:r>
              <a:rPr lang="ru-RU" b="1" dirty="0" err="1">
                <a:solidFill>
                  <a:srgbClr val="FFFF00"/>
                </a:solidFill>
                <a:latin typeface="Comic Sans MS" pitchFamily="66" charset="0"/>
              </a:rPr>
              <a:t>С.Я.Маршака</a:t>
            </a:r>
            <a:r>
              <a:rPr lang="ru-RU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873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/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6752"/>
          </a:xfrm>
        </p:spPr>
        <p:txBody>
          <a:bodyPr/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Реализация совместного проекта «Путешествие в страну Правил Дорожного Движения»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14780"/>
            <a:ext cx="3312368" cy="226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2403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3312368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1"/>
            <a:ext cx="3206998" cy="2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7229" y="3429000"/>
            <a:ext cx="3514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  <a:t>Совместное творчество (коллаж)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454" y="6294554"/>
            <a:ext cx="4540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  <a:t>Выставка рисунков «Наш друг светофор»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51666" y="3407568"/>
            <a:ext cx="3143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  <a:t>Выставка книжек - малышек</a:t>
            </a:r>
          </a:p>
        </p:txBody>
      </p:sp>
    </p:spTree>
    <p:extLst>
      <p:ext uri="{BB962C8B-B14F-4D97-AF65-F5344CB8AC3E}">
        <p14:creationId xmlns:p14="http://schemas.microsoft.com/office/powerpoint/2010/main" xmlns="" val="427732918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1309</TotalTime>
  <Words>409</Words>
  <Application>Microsoft Office PowerPoint</Application>
  <PresentationFormat>Экран (4:3)</PresentationFormat>
  <Paragraphs>53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Spring</vt:lpstr>
      <vt:lpstr>Познавательно-речевое развитие дошкольников в совместной проектной деятельности педагогов, родителей и детей.</vt:lpstr>
      <vt:lpstr>Слайд 2</vt:lpstr>
      <vt:lpstr>Совместная проектная деятельность детей</vt:lpstr>
      <vt:lpstr>Задачи совместной проектной деятельности: </vt:lpstr>
      <vt:lpstr>Реализация совместного проекта «Я и моя семья» </vt:lpstr>
      <vt:lpstr>Реализация совместного проекта «Я и моя семья» </vt:lpstr>
      <vt:lpstr>Реализация проекта «Книжкина гостиная»</vt:lpstr>
      <vt:lpstr>Реализация проекта «Книжкина гостиная»</vt:lpstr>
      <vt:lpstr>Реализация совместного проекта «Путешествие в страну Правил Дорожного Движения» </vt:lpstr>
      <vt:lpstr>Реализация совместного проекта «Путешествие в страну Правил Дорожного Движения» </vt:lpstr>
      <vt:lpstr>Слайд 11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Познавательно-речевое развитие дошкольников в совместной проектной деятельности педагогов, родителей и детей.</dc:title>
  <dc:creator>Лара</dc:creator>
  <cp:lastModifiedBy>Владелец</cp:lastModifiedBy>
  <cp:revision>63</cp:revision>
  <dcterms:created xsi:type="dcterms:W3CDTF">2012-04-18T09:40:58Z</dcterms:created>
  <dcterms:modified xsi:type="dcterms:W3CDTF">2018-11-21T09:44:59Z</dcterms:modified>
</cp:coreProperties>
</file>