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20" y="2000240"/>
            <a:ext cx="6572280" cy="3089760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Тема: «Роль проектов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 формировании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духовно-нравственной культуры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 условиях внедрения ФГОС образования обучающихся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ГКОУ РО </a:t>
            </a:r>
            <a:r>
              <a:rPr lang="ru-RU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Красносулинской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школы-интерната №1»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643578"/>
            <a:ext cx="4500594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Презентацию подготовила учитель начальных классов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Филипская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Л.А.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s://image.jimcdn.com/app/cms/image/transf/dimension=1710x10000:format=png/path/sc33c4a2a8c4b2596/image/i758f5f8c9d0a8cd0/version/1516678648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692" y="142853"/>
            <a:ext cx="550633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Users\Полина\Desktop\фото к презентации\IMG_6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00306"/>
            <a:ext cx="342902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Полина\Desktop\фото к презентации\IMG_6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643182"/>
            <a:ext cx="3143272" cy="209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1537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Внеклассные проекты</a:t>
            </a:r>
            <a:r>
              <a:rPr lang="ru-RU" dirty="0" smtClean="0"/>
              <a:t> «Мы - защитники природы»</a:t>
            </a:r>
            <a:endParaRPr lang="ru-RU" dirty="0"/>
          </a:p>
        </p:txBody>
      </p:sp>
      <p:pic>
        <p:nvPicPr>
          <p:cNvPr id="22531" name="Picture 3" descr="C:\Users\Полина\Desktop\фото к презентации\IMG_6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357190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Полина\Desktop\фото к презентации\IMG_6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14356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C:\Users\Полина\Desktop\фото к презентации\IMG_6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72008"/>
            <a:ext cx="3286116" cy="219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C:\Users\Полина\Desktop\фото к презентации\IMG_68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500571"/>
            <a:ext cx="33218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000528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«Мы идем в театр»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ина\Desktop\фото к презентации\IMG_78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88529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Полина\Desktop\фото к презентации\ZVjtyFMpe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Участие в традиционных календарных праздниках </a:t>
            </a:r>
            <a:endParaRPr lang="ru-RU" dirty="0"/>
          </a:p>
        </p:txBody>
      </p:sp>
      <p:pic>
        <p:nvPicPr>
          <p:cNvPr id="23554" name="Picture 2" descr="C:\Users\Полина\Desktop\фото к презентации\twA2_S2WxX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1611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Полина\Desktop\фото к презентации\cwFHfiuCJ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85794"/>
            <a:ext cx="4929190" cy="369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64399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работе с нашими воспитанниками весьма актуальным является формирование гуманных отношений между детьми. В нашем классе реализуется с детьми немало различных мероприятий, направленных на воспитание у них  нравственных чувств.</a:t>
            </a:r>
            <a:endParaRPr lang="ru-RU" dirty="0"/>
          </a:p>
        </p:txBody>
      </p:sp>
      <p:pic>
        <p:nvPicPr>
          <p:cNvPr id="24578" name="Picture 2" descr="C:\Users\Полина\Desktop\фото к презентации\3q1aHYySM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4"/>
            <a:ext cx="3375444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Полина\Desktop\фото к презентации\Um9FV7zgj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3357562" cy="447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1429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Проект «Зимующие и перелетные птицы»</a:t>
            </a:r>
            <a:endParaRPr lang="ru-RU" dirty="0"/>
          </a:p>
        </p:txBody>
      </p:sp>
      <p:pic>
        <p:nvPicPr>
          <p:cNvPr id="25602" name="Picture 2" descr="C:\Users\Полина\Desktop\фото к презентации\Jp45KB1NIo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42928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Полина\Desktop\фото к презентации\guBieP0n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94681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s://img-fotki.yandex.ru/get/9554/47407354.cd8/0_13642e_2a0999e3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857760"/>
            <a:ext cx="3000396" cy="185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72452" cy="6318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Операции «</a:t>
            </a:r>
            <a:r>
              <a:rPr lang="ru-RU" sz="2400" dirty="0" err="1" smtClean="0"/>
              <a:t>Книжкин</a:t>
            </a:r>
            <a:r>
              <a:rPr lang="ru-RU" sz="2400" dirty="0" smtClean="0"/>
              <a:t> доктор», «Десант чистоты»</a:t>
            </a:r>
            <a:endParaRPr lang="ru-RU" sz="2400" dirty="0"/>
          </a:p>
        </p:txBody>
      </p:sp>
      <p:pic>
        <p:nvPicPr>
          <p:cNvPr id="26626" name="Picture 2" descr="C:\Users\Полина\Desktop\фото к презентации\ns2On1eLL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804050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Полина\Desktop\фото к презентации\MYeeH6ISt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3857628" cy="514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71540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Просмотр поучительных мультфильмов, прослушивание аудиосказок, обсуждение положительных и отрицательных поступков детей.</a:t>
            </a:r>
          </a:p>
          <a:p>
            <a:endParaRPr lang="ru-RU" dirty="0"/>
          </a:p>
        </p:txBody>
      </p:sp>
      <p:pic>
        <p:nvPicPr>
          <p:cNvPr id="1026" name="Picture 2" descr="C:\Users\Полина\Desktop\фото к презентации\MwB8ZJSIw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58976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ина\Desktop\фото к презентации\3_0fM_pdM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429684" cy="2500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Педагогический смысл проектной работы по нравственному становлению личности младшего школьника состоит в том, чтобы помогать ему продвигаться от элементарных навыков поведения к более высокому уровню, где требуется самостоятельность принятия решения и нравственный выбор.  </a:t>
            </a:r>
            <a:endParaRPr lang="ru-RU" dirty="0"/>
          </a:p>
        </p:txBody>
      </p:sp>
      <p:pic>
        <p:nvPicPr>
          <p:cNvPr id="2050" name="Picture 2" descr="C:\Users\Полина\Desktop\фото к презентации\-MRkGq9Y1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2428868"/>
            <a:ext cx="561978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Ожидаемый результат проектной деятельности при формировании духовно-нравственной культуры: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формирование активной жизненной позиции, сознательного отношения к общественному долгу, единства слова и дела, нетерпимости к отклонениям от норм нравственности;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формирование высокого уровня самосознания, самодисциплины, понимания обучающимися ценности человеческой жизни, справедливости, бескорыстия, уважения человеческого достоинства, милосердия, доброжелательности, способности к сопереживанию;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осознание детьми того, что честь, смелость развивается с ранних лет, что тот, кто правдив с детства, будет хорошим человеком;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повышение чувства ответственности у детей при выполнении общественных поручений.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4257676" cy="5973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Таким образом, внедрение проектов в формировании духовно-нравственной культуры является одним из основных компонентов образовательного процесса в школе, что помогает вырастить честных, добрых, трудолюбивых людей, поможет найти им своё место в жизни, использовать полученные знания и умения во благо.</a:t>
            </a:r>
          </a:p>
          <a:p>
            <a:endParaRPr lang="ru-RU" dirty="0"/>
          </a:p>
        </p:txBody>
      </p:sp>
      <p:pic>
        <p:nvPicPr>
          <p:cNvPr id="3074" name="Picture 2" descr="C:\Users\Полина\Desktop\фото к презентации\OFvkTjetol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158" y="571480"/>
            <a:ext cx="380407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4214842" cy="61882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система образования в соответствии с ФГОС ориентирована на компетентный подход в обучении. В связи с этим необходим поиск активных методов и форм преподнесения учебного материала обучающимся. Метод проектов в этом смысле является универсальным, поскольку он предполагает активное участие школьников в процессе обучения: учит думать, искать, решать поставленные задачи, работать как самостоятельно, так и в рамках коллективного творчества. </a:t>
            </a:r>
          </a:p>
          <a:p>
            <a:endParaRPr lang="ru-RU" dirty="0"/>
          </a:p>
        </p:txBody>
      </p:sp>
      <p:pic>
        <p:nvPicPr>
          <p:cNvPr id="1026" name="Picture 2" descr="C:\Users\Полина\Desktop\фото к презентации\-4xmhlI5lg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018364" cy="535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11532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«Воспитывать... самая трудная вещь. Думаешь: ну, все теперь кончилось! Не тут-то было: только начинается!» А.С. </a:t>
            </a:r>
            <a:r>
              <a:rPr lang="ru-RU" i="1" dirty="0" smtClean="0"/>
              <a:t>Макаренко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ttps://ds04.infourok.ru/uploads/ex/0a81/00093240-d99086a2/hello_html_m467410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3357586" cy="293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ина\Desktop\фото к презентации\szMxHuOQ3O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3214686"/>
            <a:ext cx="6000792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186766" cy="32592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Проекты в настоящее время используются на всех уровнях образования. Долгое время коррекционная педагогика опиралась в своей основе на традиционные методы, поскольку считалось, что нашим воспитанникам, в силу их психофизических возможностей, недоступны активные и интерактивные методики. Однако, жизнь подсказывает, что нашим детям, возможно даже в большей степени, чем обычным, необходимы навыки самостоятельности, активности, коммуникабельности для успешной адаптации в современном обществе.  Кроме того, для успешной социализации у наших воспитанников необходимо сформировать духовно-нравственную культуру. </a:t>
            </a:r>
          </a:p>
          <a:p>
            <a:endParaRPr lang="ru-RU" dirty="0"/>
          </a:p>
        </p:txBody>
      </p:sp>
      <p:pic>
        <p:nvPicPr>
          <p:cNvPr id="2050" name="Picture 2" descr="C:\Users\Полина\Desktop\фото к презентации\IMG_6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357562"/>
            <a:ext cx="4857784" cy="32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929618" cy="3643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Духовно-нравственное воспитание предполагает становление отношений ребенка к Родине, обществу, коллективу, людям, к труду, своим обязанностям и к самому себе, и, соответственно, развитие качеств: патриотизма, товарищества, активного отношения к действительности, глубокого уважения к людям. Задача духовно-нравственного воспитания состоит в том, чтобы социально необходимые требования общества педагоги превратили во внутренние стимулы личности каждого ребенка, такие как долг, честь, совесть, достоинство. </a:t>
            </a:r>
          </a:p>
          <a:p>
            <a:endParaRPr lang="ru-RU" dirty="0"/>
          </a:p>
        </p:txBody>
      </p:sp>
      <p:pic>
        <p:nvPicPr>
          <p:cNvPr id="3074" name="Picture 2" descr="C:\Users\Полина\Desktop\фото к презентации\pnM-icErV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142984"/>
            <a:ext cx="7467600" cy="4873752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   Свою работу я строю на следующих принципах духовно-нравственного воспитания: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Воспитание на традициях.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Принцип сотрудничества.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Принцип целостности учебно-воспитательного процесса.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Системно-организованный подход.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Личностно-ориентированный подход.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Принцип сохранения исторической памяти.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7467600" cy="4873752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    Духовно-нравственное воспитание имеет целый ряд направлений: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Военно-патриотическое.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Художественно-эстетическое.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Туристско-краеведческое.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Спортивно-оздоровительное.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Основными среди них в моём классе можно считать </a:t>
            </a:r>
            <a:r>
              <a:rPr lang="ru-RU" dirty="0" smtClean="0"/>
              <a:t>военно-патриотическое </a:t>
            </a:r>
            <a:r>
              <a:rPr lang="ru-RU" dirty="0" smtClean="0"/>
              <a:t>и художественно-эстетическое.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67600" cy="4873752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    В своей работе я стараюсь активно использовать проекты. Результатом такой организованной, творческой деятельности является формирование у детей познавательных мотивов.  </a:t>
            </a:r>
          </a:p>
          <a:p>
            <a:pPr fontAlgn="base">
              <a:buNone/>
            </a:pPr>
            <a:r>
              <a:rPr lang="ru-RU" dirty="0" smtClean="0"/>
              <a:t>      В нашей копилке уже немало добрых дел.</a:t>
            </a:r>
          </a:p>
          <a:p>
            <a:endParaRPr lang="ru-RU" dirty="0"/>
          </a:p>
        </p:txBody>
      </p:sp>
      <p:pic>
        <p:nvPicPr>
          <p:cNvPr id="4098" name="Picture 2" descr="C:\Users\Полина\Desktop\фото к презентации\FTBQiR83v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5357850" cy="40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dou11.krasnoturinsk.org/images/%D0%BA%D0%BE%D0%BF%D0%B8%D0%BB%D0%BA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2214578" cy="3543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143932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Ребята </a:t>
            </a:r>
            <a:r>
              <a:rPr lang="ru-RU" b="1" dirty="0" smtClean="0"/>
              <a:t>поучаствовали во внешкольных мероприятиях</a:t>
            </a:r>
            <a:r>
              <a:rPr lang="ru-RU" dirty="0" smtClean="0"/>
              <a:t>: «День пожилого человека»</a:t>
            </a:r>
          </a:p>
          <a:p>
            <a:endParaRPr lang="ru-RU" dirty="0"/>
          </a:p>
        </p:txBody>
      </p:sp>
      <p:pic>
        <p:nvPicPr>
          <p:cNvPr id="20482" name="Picture 2" descr="C:\Users\Полина\Desktop\фото к презентации\53sVh3z4N5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Полина\Desktop\фото к презентации\VB3wsbril1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4167215" cy="312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Полина\Desktop\фото к презентации\ZZ-n8HIlR-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57628"/>
            <a:ext cx="3762401" cy="282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001056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празднике, посвященном Дню Победы, который проходил в детском саду «Золотая рыбка». </a:t>
            </a:r>
            <a:endParaRPr lang="ru-RU" dirty="0"/>
          </a:p>
        </p:txBody>
      </p:sp>
      <p:pic>
        <p:nvPicPr>
          <p:cNvPr id="21506" name="Picture 2" descr="C:\Users\Полина\Desktop\фото к презентации\D4fnQtjQ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14818"/>
            <a:ext cx="4572032" cy="245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Полина\Desktop\фото к презентации\iT6tM5WVL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071966" cy="218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Полина\Desktop\фото к презентации\xZz4_1ktR-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14488"/>
            <a:ext cx="413095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619</Words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Тема: «Роль проектов  в формировании  духовно-нравственной культуры  в условиях внедрения ФГОС образования обучающихся  ГКОУ РО Красносулинской  школы-интерната №1»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«Мы идем в театр»</vt:lpstr>
      <vt:lpstr>Слайд 12</vt:lpstr>
      <vt:lpstr>Слайд 13</vt:lpstr>
      <vt:lpstr>Слайд 14</vt:lpstr>
      <vt:lpstr>Операции «Книжкин доктор», «Десант чистоты»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«Роль проектов  в формировании  духовно-нравственной культуры  в условиях внедрения ФГОС образования обучающихся  ГКОУ РО Красносулинской  школы-интерната №1»</dc:title>
  <dc:creator>Полина Филипская</dc:creator>
  <cp:lastModifiedBy>Полина</cp:lastModifiedBy>
  <cp:revision>17</cp:revision>
  <dcterms:created xsi:type="dcterms:W3CDTF">2018-11-05T15:32:31Z</dcterms:created>
  <dcterms:modified xsi:type="dcterms:W3CDTF">2018-11-07T13:50:39Z</dcterms:modified>
</cp:coreProperties>
</file>