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7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80720" cy="28803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Good morning</a:t>
            </a:r>
          </a:p>
          <a:p>
            <a:r>
              <a:rPr lang="en-US" sz="3600" dirty="0" smtClean="0"/>
              <a:t>Good afternoon</a:t>
            </a:r>
          </a:p>
          <a:p>
            <a:r>
              <a:rPr lang="en-US" sz="3600" dirty="0" smtClean="0"/>
              <a:t>Good </a:t>
            </a:r>
            <a:r>
              <a:rPr lang="en-US" sz="3600" dirty="0" err="1" smtClean="0"/>
              <a:t>evenening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992888" cy="1793167"/>
          </a:xfrm>
        </p:spPr>
        <p:txBody>
          <a:bodyPr/>
          <a:lstStyle/>
          <a:p>
            <a:r>
              <a:rPr lang="en-US" dirty="0" smtClean="0"/>
              <a:t>The 3</a:t>
            </a:r>
            <a:r>
              <a:rPr lang="en-US" baseline="30000" dirty="0" smtClean="0"/>
              <a:t>rd</a:t>
            </a:r>
            <a:r>
              <a:rPr lang="en-US" dirty="0" smtClean="0"/>
              <a:t> of September, Monday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7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280920" cy="262547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Let’s remember </a:t>
            </a:r>
            <a:r>
              <a:rPr lang="en-US" sz="3600" dirty="0" smtClean="0"/>
              <a:t>(</a:t>
            </a:r>
            <a:r>
              <a:rPr lang="ru-RU" sz="3600" dirty="0" smtClean="0"/>
              <a:t>Давайте вспомним</a:t>
            </a:r>
            <a:r>
              <a:rPr lang="en-US" sz="3600" dirty="0" smtClean="0"/>
              <a:t>)</a:t>
            </a:r>
          </a:p>
          <a:p>
            <a:pPr marL="45720" indent="0">
              <a:buNone/>
            </a:pPr>
            <a:r>
              <a:rPr lang="en-US" sz="2800" dirty="0" smtClean="0"/>
              <a:t>Read, write, run, jump, swim, ride a bike, dance, sing, take pictures, play games, skip, do sports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86458" y="2492896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FF0000"/>
                </a:solidFill>
              </a:rPr>
              <a:t>New words </a:t>
            </a:r>
            <a:r>
              <a:rPr lang="en-US" sz="2800" dirty="0" smtClean="0"/>
              <a:t>(</a:t>
            </a:r>
            <a:r>
              <a:rPr lang="ru-RU" sz="2800" dirty="0" smtClean="0"/>
              <a:t>новые слова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r>
              <a:rPr lang="en-US" sz="2800" dirty="0" smtClean="0"/>
              <a:t>Morning</a:t>
            </a:r>
          </a:p>
          <a:p>
            <a:r>
              <a:rPr lang="en-US" sz="2800" dirty="0" smtClean="0"/>
              <a:t>Evening</a:t>
            </a:r>
          </a:p>
          <a:p>
            <a:r>
              <a:rPr lang="en-US" sz="2800" dirty="0" smtClean="0"/>
              <a:t>Afternoon</a:t>
            </a:r>
          </a:p>
          <a:p>
            <a:r>
              <a:rPr lang="en-US" sz="2800" dirty="0" smtClean="0"/>
              <a:t>Head – </a:t>
            </a:r>
            <a:r>
              <a:rPr lang="ru-RU" sz="2800" dirty="0" smtClean="0"/>
              <a:t>голова</a:t>
            </a:r>
            <a:endParaRPr lang="en-US" sz="2800" dirty="0" smtClean="0"/>
          </a:p>
          <a:p>
            <a:r>
              <a:rPr lang="en-US" sz="2800" dirty="0" smtClean="0"/>
              <a:t>Hair</a:t>
            </a:r>
            <a:r>
              <a:rPr lang="ru-RU" sz="2800" dirty="0" smtClean="0"/>
              <a:t> - волосы</a:t>
            </a:r>
            <a:endParaRPr lang="en-US" sz="2800" dirty="0" smtClean="0"/>
          </a:p>
          <a:p>
            <a:r>
              <a:rPr lang="en-US" sz="2800" dirty="0" smtClean="0"/>
              <a:t>Nose</a:t>
            </a:r>
            <a:r>
              <a:rPr lang="ru-RU" sz="2800" dirty="0" smtClean="0"/>
              <a:t> - нос</a:t>
            </a:r>
            <a:endParaRPr lang="en-US" sz="2800" dirty="0" smtClean="0"/>
          </a:p>
          <a:p>
            <a:r>
              <a:rPr lang="en-US" sz="2800" dirty="0" smtClean="0"/>
              <a:t>Eye</a:t>
            </a:r>
            <a:r>
              <a:rPr lang="ru-RU" sz="2800" dirty="0" smtClean="0"/>
              <a:t> - глаз</a:t>
            </a:r>
            <a:endParaRPr lang="en-US" sz="2800" dirty="0" smtClean="0"/>
          </a:p>
          <a:p>
            <a:r>
              <a:rPr lang="en-US" sz="2800" dirty="0" smtClean="0"/>
              <a:t>Fair </a:t>
            </a:r>
            <a:r>
              <a:rPr lang="ru-RU" sz="2800" dirty="0" smtClean="0"/>
              <a:t>– светлый, белокурый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2799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3568" y="188640"/>
            <a:ext cx="777686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2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8920"/>
            <a:ext cx="2582018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5" y="332656"/>
            <a:ext cx="2880320" cy="1728192"/>
          </a:xfrm>
        </p:spPr>
        <p:txBody>
          <a:bodyPr/>
          <a:lstStyle/>
          <a:p>
            <a:r>
              <a:rPr lang="en-US" dirty="0" smtClean="0"/>
              <a:t>Who is that?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16"/>
            <a:ext cx="2808312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274" y="81466"/>
            <a:ext cx="3021992" cy="341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6661"/>
            <a:ext cx="4286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933056"/>
            <a:ext cx="1300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It’s …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3431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71296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 smtClean="0"/>
              <a:t>HOMEWORK</a:t>
            </a:r>
          </a:p>
          <a:p>
            <a:pPr marL="45720" indent="0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Слова в </a:t>
            </a:r>
            <a:r>
              <a:rPr lang="ru-RU" sz="4000" dirty="0" err="1" smtClean="0">
                <a:solidFill>
                  <a:srgbClr val="FF0000"/>
                </a:solidFill>
              </a:rPr>
              <a:t>словарь+учить</a:t>
            </a:r>
            <a:r>
              <a:rPr lang="ru-RU" sz="4000" dirty="0" smtClean="0">
                <a:solidFill>
                  <a:srgbClr val="FF0000"/>
                </a:solidFill>
              </a:rPr>
              <a:t>, У. с 7 </a:t>
            </a:r>
            <a:r>
              <a:rPr lang="ru-RU" sz="4000" dirty="0" err="1" smtClean="0">
                <a:solidFill>
                  <a:srgbClr val="FF0000"/>
                </a:solidFill>
              </a:rPr>
              <a:t>упр</a:t>
            </a:r>
            <a:r>
              <a:rPr lang="ru-RU" sz="4000" dirty="0" smtClean="0">
                <a:solidFill>
                  <a:srgbClr val="FF0000"/>
                </a:solidFill>
              </a:rPr>
              <a:t> 5б, </a:t>
            </a:r>
            <a:r>
              <a:rPr lang="ru-RU" sz="4000" dirty="0" err="1" smtClean="0">
                <a:solidFill>
                  <a:srgbClr val="FF0000"/>
                </a:solidFill>
              </a:rPr>
              <a:t>флешка</a:t>
            </a:r>
            <a:r>
              <a:rPr lang="ru-RU" sz="4000" dirty="0" smtClean="0">
                <a:solidFill>
                  <a:srgbClr val="FF0000"/>
                </a:solidFill>
              </a:rPr>
              <a:t>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8966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</TotalTime>
  <Words>92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Georgia</vt:lpstr>
      <vt:lpstr>Trebuchet MS</vt:lpstr>
      <vt:lpstr>Wingdings</vt:lpstr>
      <vt:lpstr>Воздушный поток</vt:lpstr>
      <vt:lpstr>The 3rd of September, Monday</vt:lpstr>
      <vt:lpstr>Презентация PowerPoint</vt:lpstr>
      <vt:lpstr>Презентация PowerPoint</vt:lpstr>
      <vt:lpstr>Who is that?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3rd of September, Monday</dc:title>
  <dc:creator>Димон</dc:creator>
  <cp:lastModifiedBy>User</cp:lastModifiedBy>
  <cp:revision>5</cp:revision>
  <dcterms:created xsi:type="dcterms:W3CDTF">2018-09-02T14:16:42Z</dcterms:created>
  <dcterms:modified xsi:type="dcterms:W3CDTF">2018-09-03T08:02:39Z</dcterms:modified>
</cp:coreProperties>
</file>