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01A38C0-8A12-4141-8898-E7079683C1A7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6DACD8D-5D60-4045-AF3B-82D735DE2DF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A38C0-8A12-4141-8898-E7079683C1A7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DACD8D-5D60-4045-AF3B-82D735DE2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A38C0-8A12-4141-8898-E7079683C1A7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DACD8D-5D60-4045-AF3B-82D735DE2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A38C0-8A12-4141-8898-E7079683C1A7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DACD8D-5D60-4045-AF3B-82D735DE2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01A38C0-8A12-4141-8898-E7079683C1A7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6DACD8D-5D60-4045-AF3B-82D735DE2DF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A38C0-8A12-4141-8898-E7079683C1A7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6DACD8D-5D60-4045-AF3B-82D735DE2DF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A38C0-8A12-4141-8898-E7079683C1A7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6DACD8D-5D60-4045-AF3B-82D735DE2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A38C0-8A12-4141-8898-E7079683C1A7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DACD8D-5D60-4045-AF3B-82D735DE2DF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A38C0-8A12-4141-8898-E7079683C1A7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DACD8D-5D60-4045-AF3B-82D735DE2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01A38C0-8A12-4141-8898-E7079683C1A7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6DACD8D-5D60-4045-AF3B-82D735DE2DF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01A38C0-8A12-4141-8898-E7079683C1A7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6DACD8D-5D60-4045-AF3B-82D735DE2DF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01A38C0-8A12-4141-8898-E7079683C1A7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6DACD8D-5D60-4045-AF3B-82D735DE2DF2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200" b="0" i="1" dirty="0" smtClean="0"/>
              <a:t> </a:t>
            </a:r>
            <a:br>
              <a:rPr lang="ru-RU" sz="3200" b="0" i="1" dirty="0" smtClean="0"/>
            </a:br>
            <a:endParaRPr lang="ru-RU" sz="3200" b="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00694" y="1142984"/>
            <a:ext cx="2765288" cy="36909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         </a:t>
            </a:r>
            <a:r>
              <a:rPr lang="ru-RU" sz="4400" b="1" dirty="0" smtClean="0"/>
              <a:t>Скопин-</a:t>
            </a:r>
          </a:p>
          <a:p>
            <a:pPr algn="ctr"/>
            <a:r>
              <a:rPr lang="ru-RU" dirty="0" smtClean="0"/>
              <a:t> </a:t>
            </a:r>
            <a:r>
              <a:rPr lang="ru-RU" sz="2400" dirty="0" smtClean="0"/>
              <a:t> </a:t>
            </a:r>
            <a:r>
              <a:rPr lang="ru-RU" sz="4800" dirty="0" smtClean="0"/>
              <a:t>вчера       и сегодня</a:t>
            </a:r>
            <a:endParaRPr lang="ru-RU" sz="4800" dirty="0"/>
          </a:p>
        </p:txBody>
      </p:sp>
      <p:pic>
        <p:nvPicPr>
          <p:cNvPr id="7" name="Содержимое 6" descr="06s159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4" y="1000108"/>
            <a:ext cx="3111895" cy="397827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00958" y="5715016"/>
            <a:ext cx="128550" cy="9122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skop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54185" y="249864"/>
            <a:ext cx="8235630" cy="6393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5429264"/>
            <a:ext cx="8486796" cy="91225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200" dirty="0" smtClean="0">
                <a:solidFill>
                  <a:srgbClr val="FFFF00"/>
                </a:solidFill>
              </a:rPr>
              <a:t>Во время Великой Отечественной войны26518 </a:t>
            </a:r>
            <a:r>
              <a:rPr lang="ru-RU" sz="3200" dirty="0" err="1" smtClean="0">
                <a:solidFill>
                  <a:srgbClr val="FFFF00"/>
                </a:solidFill>
              </a:rPr>
              <a:t>скопинцев</a:t>
            </a:r>
            <a:r>
              <a:rPr lang="ru-RU" sz="3200" dirty="0" smtClean="0">
                <a:solidFill>
                  <a:srgbClr val="FFFF00"/>
                </a:solidFill>
              </a:rPr>
              <a:t> ушли защищать Родину. </a:t>
            </a:r>
            <a:r>
              <a:rPr lang="ru-RU" sz="3200" dirty="0" err="1" smtClean="0">
                <a:solidFill>
                  <a:srgbClr val="FFFF00"/>
                </a:solidFill>
              </a:rPr>
              <a:t>Боллее</a:t>
            </a:r>
            <a:r>
              <a:rPr lang="ru-RU" sz="3200" dirty="0" smtClean="0">
                <a:solidFill>
                  <a:srgbClr val="FFFF00"/>
                </a:solidFill>
              </a:rPr>
              <a:t> 14 тысяч отдали жизнь за свою страну.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0001-001-Velikaja-Otechestvennaja-Vojna-1941-1945-g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071" b="16071"/>
          <a:stretch>
            <a:fillRect/>
          </a:stretch>
        </p:blipFill>
        <p:spPr>
          <a:xfrm>
            <a:off x="214282" y="642918"/>
            <a:ext cx="8534400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Poleta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357562"/>
            <a:ext cx="2595580" cy="3187372"/>
          </a:xfrm>
          <a:prstGeom prst="rect">
            <a:avLst/>
          </a:prstGeom>
          <a:noFill/>
        </p:spPr>
      </p:pic>
      <p:pic>
        <p:nvPicPr>
          <p:cNvPr id="3075" name="Picture 3" descr="C:\Users\Admin\Desktop\Бирюз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28"/>
            <a:ext cx="2786081" cy="4210069"/>
          </a:xfrm>
          <a:prstGeom prst="rect">
            <a:avLst/>
          </a:prstGeom>
          <a:noFill/>
        </p:spPr>
      </p:pic>
      <p:pic>
        <p:nvPicPr>
          <p:cNvPr id="3076" name="Picture 4" descr="C:\Users\Admin\Desktop\Novikov_A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57166"/>
            <a:ext cx="271464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777" b="13777"/>
          <a:stretch>
            <a:fillRect/>
          </a:stretch>
        </p:blipFill>
        <p:spPr>
          <a:xfrm>
            <a:off x="304800" y="500042"/>
            <a:ext cx="8534400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39" y="4724400"/>
            <a:ext cx="5383603" cy="3476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Вечный огонь в г. Скопине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5388936"/>
            <a:ext cx="8241123" cy="912255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FFFF00"/>
                </a:solidFill>
              </a:rPr>
              <a:t>В Скопине помнят и чтят всех тех, кто защищал наше Отечество во всех войнах. 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skopin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442" b="164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rgbClr val="FFFF00"/>
                </a:solidFill>
              </a:rPr>
              <a:t>Скопин становится крупным промышленным центром Рязанской области. Наряду с машиностроительным , стекольным, силикатным заводами возникают современные заводы.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image-m3id60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071" b="1607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143239" y="4857760"/>
            <a:ext cx="5383603" cy="144343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</a:rPr>
              <a:t>Скопин издавна известен своими кустарными промыслами – изготовлением кружев, деревянной и глиняной посуды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skopin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939" b="1193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857760"/>
            <a:ext cx="6772284" cy="128588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Предшественником Скопина, по предположению археологов, было славянское </a:t>
            </a:r>
            <a:r>
              <a:rPr lang="ru-RU" b="1" dirty="0" err="1" smtClean="0">
                <a:solidFill>
                  <a:srgbClr val="FFFF00"/>
                </a:solidFill>
              </a:rPr>
              <a:t>Лихаревское</a:t>
            </a:r>
            <a:r>
              <a:rPr lang="ru-RU" b="1" dirty="0" smtClean="0">
                <a:solidFill>
                  <a:srgbClr val="FFFF00"/>
                </a:solidFill>
              </a:rPr>
              <a:t> городище </a:t>
            </a:r>
            <a:r>
              <a:rPr lang="en-US" b="1" dirty="0" smtClean="0">
                <a:solidFill>
                  <a:srgbClr val="FFFF00"/>
                </a:solidFill>
              </a:rPr>
              <a:t>XII – XIII</a:t>
            </a:r>
            <a:r>
              <a:rPr lang="ru-RU" b="1" dirty="0" smtClean="0">
                <a:solidFill>
                  <a:srgbClr val="FFFF00"/>
                </a:solidFill>
              </a:rPr>
              <a:t> вв. , несколько селищ </a:t>
            </a:r>
            <a:r>
              <a:rPr lang="en-US" b="1" dirty="0" smtClean="0">
                <a:solidFill>
                  <a:srgbClr val="FFFF00"/>
                </a:solidFill>
              </a:rPr>
              <a:t>XIV – XVII</a:t>
            </a:r>
            <a:r>
              <a:rPr lang="ru-RU" b="1" dirty="0" smtClean="0">
                <a:solidFill>
                  <a:srgbClr val="FFFF00"/>
                </a:solidFill>
              </a:rPr>
              <a:t> вв. найденные на правом берегу </a:t>
            </a:r>
            <a:r>
              <a:rPr lang="ru-RU" b="1" dirty="0" err="1" smtClean="0">
                <a:solidFill>
                  <a:srgbClr val="FFFF00"/>
                </a:solidFill>
              </a:rPr>
              <a:t>Верды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V="1">
            <a:off x="6462712" y="428604"/>
            <a:ext cx="2252692" cy="378621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Рисунок 6" descr="3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105" b="13105"/>
          <a:stretch>
            <a:fillRect/>
          </a:stretch>
        </p:blipFill>
        <p:spPr/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прошлом Скопин был сторожевым укреплённым городом. Назывался он Острожком.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 (2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428736"/>
            <a:ext cx="4929221" cy="5064268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FFFF00"/>
                </a:solidFill>
              </a:rPr>
              <a:t>В Острожке жили в основном служилые люди: стрельцы, пушкари, воротники, крестьяне и ремесленники.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150px-Russian_Strielts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2285992"/>
            <a:ext cx="2571768" cy="3286148"/>
          </a:xfrm>
        </p:spPr>
      </p:pic>
      <p:pic>
        <p:nvPicPr>
          <p:cNvPr id="6" name="Содержимое 5" descr="Московс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76875" y="2266156"/>
            <a:ext cx="2381250" cy="32861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928802"/>
            <a:ext cx="3931920" cy="7620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</a:rPr>
              <a:t>24 августа 1778 г. Скопин утверждён городом и центром уезда.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628" y="4714884"/>
            <a:ext cx="3931920" cy="10668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FFFF00"/>
                </a:solidFill>
              </a:rPr>
              <a:t>29 мая 1779 г. Указом императрицы Екатерины</a:t>
            </a:r>
            <a:r>
              <a:rPr lang="en-US" sz="2800" dirty="0" smtClean="0">
                <a:solidFill>
                  <a:srgbClr val="FFFF00"/>
                </a:solidFill>
              </a:rPr>
              <a:t> II</a:t>
            </a:r>
            <a:r>
              <a:rPr lang="ru-RU" sz="2800" dirty="0" smtClean="0">
                <a:solidFill>
                  <a:srgbClr val="FFFF00"/>
                </a:solidFill>
              </a:rPr>
              <a:t> Скопин получает герб.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image01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071546"/>
            <a:ext cx="4143404" cy="512128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1863 г.  Первый городской банк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800" dirty="0" smtClean="0">
                <a:solidFill>
                  <a:srgbClr val="FFFF00"/>
                </a:solidFill>
              </a:rPr>
              <a:t>Директором банка становится Иван Гаврилович Рывков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0_6da29_7284528f_XL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57158" y="249864"/>
            <a:ext cx="8358246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71472" y="5072074"/>
            <a:ext cx="7915292" cy="134088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4200" dirty="0" smtClean="0">
                <a:solidFill>
                  <a:srgbClr val="FFFF00"/>
                </a:solidFill>
              </a:rPr>
              <a:t>В 1870 г. Центральные улицы устилаются камнем и освещаются газовыми фонарями, строятся каменные дома и склады, работают две типографии, функционирует бесплатная библиотека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624" b="1062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овая папка (2)\1307100466_37_Coal_mines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2928958" cy="2500330"/>
          </a:xfrm>
          <a:prstGeom prst="rect">
            <a:avLst/>
          </a:prstGeom>
          <a:noFill/>
        </p:spPr>
      </p:pic>
      <p:pic>
        <p:nvPicPr>
          <p:cNvPr id="2051" name="Picture 3" descr="C:\Users\Admin\Desktop\Новая папка (2)\1350287689foto1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42852"/>
            <a:ext cx="3357566" cy="2857520"/>
          </a:xfrm>
          <a:prstGeom prst="rect">
            <a:avLst/>
          </a:prstGeom>
          <a:noFill/>
        </p:spPr>
      </p:pic>
      <p:pic>
        <p:nvPicPr>
          <p:cNvPr id="2052" name="Picture 4" descr="C:\Users\Admin\Desktop\Новая папка (2)\i (3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86190"/>
            <a:ext cx="2928958" cy="2357454"/>
          </a:xfrm>
          <a:prstGeom prst="rect">
            <a:avLst/>
          </a:prstGeom>
          <a:noFill/>
        </p:spPr>
      </p:pic>
      <p:pic>
        <p:nvPicPr>
          <p:cNvPr id="2053" name="Picture 5" descr="C:\Users\Admin\Desktop\Новая папка (2)\podarki_partneram_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714752"/>
            <a:ext cx="4071966" cy="24288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3143248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Во второй половине </a:t>
            </a:r>
            <a:r>
              <a:rPr lang="en-US" dirty="0" smtClean="0">
                <a:solidFill>
                  <a:srgbClr val="FFFF00"/>
                </a:solidFill>
              </a:rPr>
              <a:t>XIX</a:t>
            </a:r>
            <a:r>
              <a:rPr lang="ru-RU" dirty="0" smtClean="0">
                <a:solidFill>
                  <a:srgbClr val="FFFF00"/>
                </a:solidFill>
              </a:rPr>
              <a:t> в. Большим спросом пользуется каменный уголь, построены железные дороги, кружевное и гончарное ремесла.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040443" y="5715016"/>
            <a:ext cx="5486400" cy="5861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57158" y="1000108"/>
            <a:ext cx="8572560" cy="53937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148</TotalTime>
  <Words>229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  </vt:lpstr>
      <vt:lpstr>Предшественником Скопина, по предположению археологов, было славянское Лихаревское городище XII – XIII вв. , несколько селищ XIV – XVII вв. найденные на правом берегу Верды.</vt:lpstr>
      <vt:lpstr>В прошлом Скопин был сторожевым укреплённым городом. Назывался он Острожком.</vt:lpstr>
      <vt:lpstr>В Острожке жили в основном служилые люди: стрельцы, пушкари, воротники, крестьяне и ремесленники.</vt:lpstr>
      <vt:lpstr>24 августа 1778 г. Скопин утверждён городом и центром уезда.</vt:lpstr>
      <vt:lpstr>1863 г.  Первый городской банк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Вечный огонь в г. Скопине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Admin</dc:creator>
  <cp:lastModifiedBy>Семён</cp:lastModifiedBy>
  <cp:revision>18</cp:revision>
  <dcterms:created xsi:type="dcterms:W3CDTF">2013-03-17T09:18:33Z</dcterms:created>
  <dcterms:modified xsi:type="dcterms:W3CDTF">2018-11-04T10:57:22Z</dcterms:modified>
</cp:coreProperties>
</file>