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3" r:id="rId4"/>
    <p:sldId id="264" r:id="rId5"/>
    <p:sldId id="270" r:id="rId6"/>
    <p:sldId id="267" r:id="rId7"/>
    <p:sldId id="26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A4567-E226-49D1-BA03-4ED9A800B61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5CE579-474B-4133-86D8-8A32960C26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чень_красивая_нежная_мелодия............без_слов.........._-_Без_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844" y="5229200"/>
            <a:ext cx="609600" cy="6096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945"/>
            <a:ext cx="9468543" cy="6957392"/>
          </a:xfrm>
        </p:spPr>
      </p:pic>
      <p:sp>
        <p:nvSpPr>
          <p:cNvPr id="4" name="Прямоугольник 3"/>
          <p:cNvSpPr/>
          <p:nvPr/>
        </p:nvSpPr>
        <p:spPr>
          <a:xfrm>
            <a:off x="899592" y="183641"/>
            <a:ext cx="748883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Почему так сладко пахнут розы,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Принося сумятицу в сердца?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Аромат цветов рождает грезы,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Душу будоражит без конца.</a:t>
            </a:r>
          </a:p>
          <a:p>
            <a:endParaRPr lang="ru-RU" sz="1200" b="1" i="1" dirty="0">
              <a:solidFill>
                <a:schemeClr val="accent2">
                  <a:lumMod val="20000"/>
                  <a:lumOff val="80000"/>
                </a:schemeClr>
              </a:solidFill>
              <a:latin typeface="Book Antiqua" pitchFamily="18" charset="0"/>
            </a:endParaRP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Сколько шарма, прелести, изыска,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Сколько силы в царственном цветке!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Лишь шипы – защита зоны риска –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Оставляют след свой на руке.</a:t>
            </a:r>
          </a:p>
          <a:p>
            <a:endParaRPr lang="ru-RU" sz="1200" b="1" i="1" dirty="0">
              <a:solidFill>
                <a:schemeClr val="accent2">
                  <a:lumMod val="20000"/>
                  <a:lumOff val="80000"/>
                </a:schemeClr>
              </a:solidFill>
              <a:latin typeface="Book Antiqua" pitchFamily="18" charset="0"/>
            </a:endParaRP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Розовый букет прекрасный свежий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Восхищает и волнует кровь.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Только аромат цветочный, нежный</a:t>
            </a:r>
          </a:p>
          <a:p>
            <a:r>
              <a:rPr lang="ru-RU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ook Antiqua" pitchFamily="18" charset="0"/>
              </a:rPr>
              <a:t>Лишь в саду готов дарить любовь.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49606"/>
            <a:ext cx="571342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0" dirty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О розах</a:t>
            </a:r>
          </a:p>
        </p:txBody>
      </p:sp>
      <p:pic>
        <p:nvPicPr>
          <p:cNvPr id="1028" name="Picture 4" descr="C:\Documents and Settings\User\Рабочий стол\РОЗА\rozy_18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750263"/>
            <a:ext cx="4578085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64671" y="5077289"/>
            <a:ext cx="184731" cy="92333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66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ка\Desktop\уроки по технологии\неделя технологии 2016\DSCN9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6" y="188640"/>
            <a:ext cx="8640960" cy="635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ка\Desktop\уроки по технологии\неделя технологии 2016\DSCN9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8640960" cy="63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0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ка\Desktop\уроки по технологии\неделя технологии 2016\DSCN9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1743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5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ка\Desktop\уроки по технологии\неделя технологии 2016\DSCN9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849"/>
            <a:ext cx="8856985" cy="65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6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ка\Desktop\уроки по технологии\неделя технологии 2016\DSCN9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76456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4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ка\Desktop\уроки по технологии\неделя технологии 2016\DSCN9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0" y="332656"/>
            <a:ext cx="8676457" cy="67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ка\Desktop\уроки по технологии\неделя технологии 2016\DSCN9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ка\Desktop\уроки по технологии\неделя технологии 2016\DSCN9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43801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ка\Desktop\уроки по технологии\неделя технологии 2016\DSCN9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8376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тка\Desktop\уроки по технологии\неделя технологии 2016\DSCN9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168352" cy="36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Натка\Desktop\уроки по технологии\неделя технологии 2016\DSCN9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061514" cy="37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Натка\Desktop\уроки по технологии\неделя технологии 2016\DSCN9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1" y="3153523"/>
            <a:ext cx="3255169" cy="35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РОЗА\70183810_73bbbc9eafd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71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918" y="82654"/>
            <a:ext cx="849694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Роза – одна из самых любимых декоративных культур. Своей красотой, изяществом, разнообразием форм цветка и </a:t>
            </a:r>
            <a:r>
              <a:rPr lang="ru-RU" sz="2800" b="1" dirty="0" smtClean="0">
                <a:solidFill>
                  <a:schemeClr val="bg1"/>
                </a:solidFill>
              </a:rPr>
              <a:t>необыкновенным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ароматом </a:t>
            </a:r>
            <a:r>
              <a:rPr lang="ru-RU" sz="2800" b="1" dirty="0" smtClean="0">
                <a:solidFill>
                  <a:schemeClr val="bg1"/>
                </a:solidFill>
              </a:rPr>
              <a:t>она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         </a:t>
            </a:r>
            <a:r>
              <a:rPr lang="ru-RU" sz="2800" b="1" dirty="0">
                <a:solidFill>
                  <a:schemeClr val="bg1"/>
                </a:solidFill>
              </a:rPr>
              <a:t>покорила </a:t>
            </a:r>
            <a:r>
              <a:rPr lang="ru-RU" sz="2800" b="1" dirty="0" smtClean="0">
                <a:solidFill>
                  <a:schemeClr val="bg1"/>
                </a:solidFill>
              </a:rPr>
              <a:t>весь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>
                <a:solidFill>
                  <a:schemeClr val="bg1"/>
                </a:solidFill>
              </a:rPr>
              <a:t>мир. С </a:t>
            </a:r>
            <a:r>
              <a:rPr lang="ru-RU" sz="2800" b="1" dirty="0" smtClean="0">
                <a:solidFill>
                  <a:schemeClr val="bg1"/>
                </a:solidFill>
              </a:rPr>
              <a:t>древних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</a:rPr>
              <a:t>времен </a:t>
            </a:r>
            <a:r>
              <a:rPr lang="ru-RU" sz="2800" b="1" dirty="0">
                <a:solidFill>
                  <a:schemeClr val="bg1"/>
                </a:solidFill>
              </a:rPr>
              <a:t>занимала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самое </a:t>
            </a:r>
            <a:r>
              <a:rPr lang="ru-RU" sz="2800" b="1" dirty="0" smtClean="0">
                <a:solidFill>
                  <a:schemeClr val="bg1"/>
                </a:solidFill>
              </a:rPr>
              <a:t>почетное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место</a:t>
            </a:r>
            <a:r>
              <a:rPr lang="ru-RU" sz="2800" b="1" dirty="0">
                <a:solidFill>
                  <a:schemeClr val="bg1"/>
                </a:solidFill>
              </a:rPr>
              <a:t>. Ее любили</a:t>
            </a:r>
            <a:r>
              <a:rPr lang="ru-RU" sz="2800" b="1" dirty="0" smtClean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ей </a:t>
            </a:r>
            <a:r>
              <a:rPr lang="ru-RU" sz="2800" b="1" dirty="0" err="1" smtClean="0">
                <a:solidFill>
                  <a:schemeClr val="bg1"/>
                </a:solidFill>
              </a:rPr>
              <a:t>поклонялись,ее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обожествляли</a:t>
            </a:r>
            <a:r>
              <a:rPr lang="ru-RU" sz="2800" b="1" dirty="0">
                <a:solidFill>
                  <a:schemeClr val="bg1"/>
                </a:solidFill>
              </a:rPr>
              <a:t>, она служила символом изящества в поэзии и живописи. Столь заслуженную популярность она сохранила и до наших дней. О розе создано столько легенд и сказаний, что ее по праву называют царицей цветов.</a:t>
            </a:r>
            <a:endParaRPr lang="ru-RU" sz="2800" dirty="0"/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тка\Desktop\уроки по технологии\неделя технологии 2016\DSCN9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69520"/>
            <a:ext cx="6840760" cy="56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04664"/>
            <a:ext cx="8064896" cy="60486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>Осенняя роза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Осыпал лес свои вершины,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Сад обнажил свое чело,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Дохнул сентябрь, и георгины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Дыханьем ночи обожгло.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Но в дуновении мороза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Между погибшими одна,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Лишь ты одна, царица роза,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Благоуханна и пышна.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Назло жестоким испытаньям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И злобе гаснущего дня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Ты очертаньем и дыханьем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Century" pitchFamily="18" charset="0"/>
              </a:rPr>
              <a:t>Весною веешь на меня.</a:t>
            </a:r>
          </a:p>
          <a:p>
            <a:pPr algn="ctr"/>
            <a:r>
              <a:rPr lang="ru-RU" sz="2800" b="1" i="1" dirty="0">
                <a:solidFill>
                  <a:prstClr val="black"/>
                </a:solidFill>
                <a:latin typeface="Monotype Corsiva" pitchFamily="66" charset="0"/>
              </a:rPr>
              <a:t>А. Фет </a:t>
            </a:r>
          </a:p>
        </p:txBody>
      </p:sp>
      <p:pic>
        <p:nvPicPr>
          <p:cNvPr id="1028" name="Picture 4" descr="C:\Documents and Settings\User\Рабочий стол\РОЗА\rozy_148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517232"/>
            <a:ext cx="1099805" cy="7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"/>
            <a:ext cx="9144000" cy="688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4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8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1NIKON\DSCN9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89" y="0"/>
            <a:ext cx="6330602" cy="66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ка\Desktop\уроки по технологии\неделя технологии 2016\DSCN9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5165" y="1023627"/>
            <a:ext cx="3240360" cy="43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ка\Desktop\уроки по технологии\неделя технологии 2016\DSCN9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60" y="980728"/>
            <a:ext cx="33843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ка\Desktop\уроки по технологии\неделя технологии 2016\DSCN9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атка\Desktop\уроки по технологии\неделя технологии 2016\DSCN9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5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1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ка\Desktop\уроки по технологии\неделя технологии 2016\DSCN9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96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652</TotalTime>
  <Words>210</Words>
  <Application>Microsoft Office PowerPoint</Application>
  <PresentationFormat>Экран (4:3)</PresentationFormat>
  <Paragraphs>38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Натка</cp:lastModifiedBy>
  <cp:revision>50</cp:revision>
  <dcterms:created xsi:type="dcterms:W3CDTF">2011-09-21T15:26:19Z</dcterms:created>
  <dcterms:modified xsi:type="dcterms:W3CDTF">2016-03-03T19:16:09Z</dcterms:modified>
</cp:coreProperties>
</file>