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7"/>
  </p:notesMasterIdLst>
  <p:sldIdLst>
    <p:sldId id="278" r:id="rId3"/>
    <p:sldId id="318" r:id="rId4"/>
    <p:sldId id="313" r:id="rId5"/>
    <p:sldId id="314" r:id="rId6"/>
    <p:sldId id="315" r:id="rId7"/>
    <p:sldId id="316" r:id="rId8"/>
    <p:sldId id="321" r:id="rId9"/>
    <p:sldId id="322" r:id="rId10"/>
    <p:sldId id="323" r:id="rId11"/>
    <p:sldId id="262" r:id="rId12"/>
    <p:sldId id="263" r:id="rId13"/>
    <p:sldId id="264" r:id="rId14"/>
    <p:sldId id="265" r:id="rId15"/>
    <p:sldId id="267" r:id="rId16"/>
    <p:sldId id="319" r:id="rId17"/>
    <p:sldId id="269" r:id="rId18"/>
    <p:sldId id="271" r:id="rId19"/>
    <p:sldId id="273" r:id="rId20"/>
    <p:sldId id="320" r:id="rId21"/>
    <p:sldId id="274" r:id="rId22"/>
    <p:sldId id="275" r:id="rId23"/>
    <p:sldId id="276" r:id="rId24"/>
    <p:sldId id="277" r:id="rId25"/>
    <p:sldId id="31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94660"/>
  </p:normalViewPr>
  <p:slideViewPr>
    <p:cSldViewPr>
      <p:cViewPr varScale="1">
        <p:scale>
          <a:sx n="55" d="100"/>
          <a:sy n="55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0E8C7-3718-4444-8B66-A11DC6ABE695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5856B-5148-4C2A-8B65-7B45DDD4C6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8" y="0"/>
            <a:ext cx="9103604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7144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Тема выступления:</a:t>
            </a:r>
            <a:endParaRPr lang="ru-RU" dirty="0"/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643050"/>
            <a:ext cx="6643734" cy="4286280"/>
          </a:xfrm>
        </p:spPr>
        <p:txBody>
          <a:bodyPr>
            <a:normAutofit fontScale="92500" lnSpcReduction="20000"/>
          </a:bodyPr>
          <a:lstStyle/>
          <a:p>
            <a:pPr marR="0" algn="l" eaLnBrk="1" hangingPunct="1"/>
            <a:r>
              <a:rPr lang="ru-RU" sz="3200" b="1" dirty="0" smtClean="0">
                <a:solidFill>
                  <a:srgbClr val="FF0000"/>
                </a:solidFill>
              </a:rPr>
              <a:t>«Проектная деятельность </a:t>
            </a:r>
          </a:p>
          <a:p>
            <a:pPr marR="0" algn="l" eaLnBrk="1" hangingPunct="1"/>
            <a:r>
              <a:rPr lang="ru-RU" sz="3200" b="1" dirty="0" smtClean="0">
                <a:solidFill>
                  <a:srgbClr val="FF0000"/>
                </a:solidFill>
              </a:rPr>
              <a:t>как инновационный и эффективный метод  </a:t>
            </a:r>
          </a:p>
          <a:p>
            <a:pPr marR="0" algn="l" eaLnBrk="1" hangingPunct="1"/>
            <a:r>
              <a:rPr lang="ru-RU" sz="3200" b="1" dirty="0" smtClean="0">
                <a:solidFill>
                  <a:srgbClr val="FF0000"/>
                </a:solidFill>
              </a:rPr>
              <a:t>в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системе  патриотического </a:t>
            </a:r>
          </a:p>
          <a:p>
            <a:pPr marR="0" algn="l" eaLnBrk="1" hangingPunct="1"/>
            <a:r>
              <a:rPr lang="ru-RU" sz="3200" b="1" dirty="0" smtClean="0">
                <a:solidFill>
                  <a:srgbClr val="FF0000"/>
                </a:solidFill>
              </a:rPr>
              <a:t>воспитания  </a:t>
            </a:r>
          </a:p>
          <a:p>
            <a:pPr marR="0" algn="l" eaLnBrk="1" hangingPunct="1"/>
            <a:r>
              <a:rPr lang="ru-RU" sz="3200" b="1" dirty="0" smtClean="0">
                <a:solidFill>
                  <a:srgbClr val="FF0000"/>
                </a:solidFill>
              </a:rPr>
              <a:t>школьников с ОВЗ»</a:t>
            </a:r>
          </a:p>
          <a:p>
            <a:pPr marR="0" algn="l" eaLnBrk="1" hangingPunct="1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</a:rPr>
              <a:t>из опыта работы </a:t>
            </a:r>
          </a:p>
          <a:p>
            <a:pPr marR="0" algn="l" eaLnBrk="1" hangingPunct="1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</a:rPr>
              <a:t>оспитателя 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</a:rPr>
              <a:t> категории</a:t>
            </a:r>
          </a:p>
          <a:p>
            <a:pPr marR="0" algn="l" eaLnBrk="1" hangingPunct="1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Ипатовой</a:t>
            </a:r>
          </a:p>
          <a:p>
            <a:pPr marR="0" algn="l" eaLnBrk="1" hangingPunct="1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 Натальи Валентиновны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6643710"/>
            <a:ext cx="5369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ГБОУ АО «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Киземская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 СКОШИ»</a:t>
            </a:r>
            <a:endParaRPr lang="ru-RU" sz="2400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57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85852" y="285728"/>
            <a:ext cx="685804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2000" b="1" cap="none" spc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«Детский  урок  мужества»</a:t>
            </a:r>
            <a:endParaRPr lang="ru-RU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068" y="1857364"/>
            <a:ext cx="70009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формирование  активной гражданской  позиции подростков.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 патриотические чувства через включение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общественно-значимую деятельность;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лидерских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качеств у подростков.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570" cy="6858000"/>
          </a:xfrm>
          <a:prstGeom prst="rect">
            <a:avLst/>
          </a:prstGeom>
          <a:noFill/>
        </p:spPr>
      </p:pic>
      <p:pic>
        <p:nvPicPr>
          <p:cNvPr id="2" name="Picture 5" descr="C:\Documents and Settings\Admin\Рабочий стол\фото за 2014-2015 уч год\P1080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45707"/>
            <a:ext cx="6429420" cy="424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570" cy="68580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фото за 2014-2015 уч год\P1080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2" y="982248"/>
            <a:ext cx="6215104" cy="466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570" cy="6858000"/>
          </a:xfrm>
          <a:prstGeom prst="rect">
            <a:avLst/>
          </a:prstGeom>
          <a:noFill/>
        </p:spPr>
      </p:pic>
      <p:pic>
        <p:nvPicPr>
          <p:cNvPr id="2" name="Picture 3" descr="C:\Documents and Settings\Admin\Рабочий стол\фото за 2014-2015 уч год\P1080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000108"/>
            <a:ext cx="5810291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572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Акция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«Доброе дело для Победы»</a:t>
            </a:r>
            <a:endParaRPr lang="ru-RU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571612"/>
            <a:ext cx="814393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 формирование активной гражданской позиции подростков.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Привлечь внимание к истории Великой Отечественной  войны через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организованные  мероприятия, связанные с юбилеем Победы в Великой Отечественной войне;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чувства патриотизма через включение в общественно-значимую деятельность и  чувства собственной значимости у подростков.</a:t>
            </a:r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1026" name="Picture 2" descr="C:\Documents and Settings\Admin\Мои документы\Мои рисунки\vecher-pamyati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256"/>
            <a:ext cx="8643998" cy="25717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3621" cy="685800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фото за 2014-2015 уч год\P1080531.JPG"/>
          <p:cNvPicPr>
            <a:picLocks noChangeAspect="1" noChangeArrowheads="1"/>
          </p:cNvPicPr>
          <p:nvPr/>
        </p:nvPicPr>
        <p:blipFill>
          <a:blip r:embed="rId3" cstate="print"/>
          <a:srcRect r="22578"/>
          <a:stretch>
            <a:fillRect/>
          </a:stretch>
        </p:blipFill>
        <p:spPr bwMode="auto">
          <a:xfrm>
            <a:off x="1142976" y="1214422"/>
            <a:ext cx="508840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00585" y="642918"/>
            <a:ext cx="4217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Рейд  «</a:t>
            </a:r>
            <a:r>
              <a:rPr lang="ru-RU" sz="28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Спасибо за мир!</a:t>
            </a:r>
            <a:r>
              <a:rPr lang="ru-RU" sz="28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»</a:t>
            </a:r>
            <a:endParaRPr lang="ru-RU" sz="2800" b="1" cap="none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9" y="0"/>
            <a:ext cx="9113621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отчет Война глазами детей\открытки на акцию Ветеран живет рядом\фото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3" y="571480"/>
            <a:ext cx="3657189" cy="312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Admin\Рабочий стол\отчет Война глазами детей\открытки на акцию Ветеран живет рядом\фо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0195">
            <a:off x="6246929" y="2186717"/>
            <a:ext cx="2544121" cy="326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Admin\Рабочий стол\отчет Война глазами детей\открытки на акцию Ветеран живет рядом\фото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73500">
            <a:off x="788599" y="2022051"/>
            <a:ext cx="2383362" cy="331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00100" y="5357826"/>
            <a:ext cx="685804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открытки, изготовленные своими руками </a:t>
            </a:r>
          </a:p>
          <a:p>
            <a:pPr algn="ctr">
              <a:spcAft>
                <a:spcPts val="600"/>
              </a:spcAft>
            </a:pPr>
            <a:r>
              <a:rPr lang="ru-RU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для поздравлений ветеранов</a:t>
            </a:r>
            <a:endParaRPr lang="ru-RU" b="1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фото за 2014-2015 уч год\P1080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14810" y="3071810"/>
            <a:ext cx="4357718" cy="310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Admin\Рабочий стол\фото за 2014-2015 уч год\P1080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4405343" cy="330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96" y="4143380"/>
            <a:ext cx="3929090" cy="15542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концертной программе </a:t>
            </a:r>
          </a:p>
          <a:p>
            <a:pPr>
              <a:spcAft>
                <a:spcPts val="600"/>
              </a:spcAft>
            </a:pPr>
            <a:r>
              <a:rPr lang="ru-RU" sz="20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для ветеранов </a:t>
            </a:r>
            <a:r>
              <a:rPr lang="ru-RU" sz="2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</a:t>
            </a:r>
            <a:r>
              <a:rPr lang="ru-RU" sz="2000" b="1" cap="none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сполнены </a:t>
            </a:r>
          </a:p>
          <a:p>
            <a:pPr>
              <a:spcAft>
                <a:spcPts val="600"/>
              </a:spcAft>
            </a:pPr>
            <a:r>
              <a:rPr lang="ru-RU" sz="2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стихи и песни о войне.</a:t>
            </a:r>
            <a:endParaRPr lang="ru-RU" sz="2000" b="1" cap="none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2000" b="1" cap="none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Documents and Settings\Admin\Рабочий стол\фото за 2014-2015 уч год\P1080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785794"/>
            <a:ext cx="628654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2910" y="5500702"/>
            <a:ext cx="74295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Вместе с Никаноровой  Валентиной  Иосифовной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спели  песню «Пусть всегда будет солнце!»</a:t>
            </a:r>
            <a:endParaRPr lang="ru-RU" sz="2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Documents and Settings\Admin\Рабочий стол\фото за 2014-2015 уч год\P108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785794"/>
            <a:ext cx="6477045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85852" y="5786454"/>
            <a:ext cx="61436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гостях у Синицкой Екатерины Кузьминичны</a:t>
            </a:r>
            <a:endParaRPr lang="ru-RU" sz="2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фото за 2014-2015 уч год\P1080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929222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Admin\Рабочий стол\фото за 2014-2015 уч год\P1080553.JPG"/>
          <p:cNvPicPr>
            <a:picLocks noChangeAspect="1" noChangeArrowheads="1"/>
          </p:cNvPicPr>
          <p:nvPr/>
        </p:nvPicPr>
        <p:blipFill>
          <a:blip r:embed="rId3" cstate="print"/>
          <a:srcRect l="4348" t="31142" r="39210" b="66731"/>
          <a:stretch>
            <a:fillRect/>
          </a:stretch>
        </p:blipFill>
        <p:spPr bwMode="auto">
          <a:xfrm>
            <a:off x="285720" y="2000240"/>
            <a:ext cx="4857784" cy="57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Admin\Рабочий стол\фото за 2014-2015 уч год\P1080553.JPG"/>
          <p:cNvPicPr>
            <a:picLocks noChangeAspect="1" noChangeArrowheads="1"/>
          </p:cNvPicPr>
          <p:nvPr/>
        </p:nvPicPr>
        <p:blipFill>
          <a:blip r:embed="rId4" cstate="print"/>
          <a:srcRect t="82192" r="47527" b="14915"/>
          <a:stretch>
            <a:fillRect/>
          </a:stretch>
        </p:blipFill>
        <p:spPr bwMode="auto">
          <a:xfrm>
            <a:off x="285720" y="5072074"/>
            <a:ext cx="4500594" cy="72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Admin\Мои документы\Мои рисунки\70_let_pobe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28604"/>
            <a:ext cx="3714776" cy="6000792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фото за 2014-2015 уч год\P1080553.JPG"/>
          <p:cNvPicPr>
            <a:picLocks noChangeAspect="1" noChangeArrowheads="1"/>
          </p:cNvPicPr>
          <p:nvPr/>
        </p:nvPicPr>
        <p:blipFill>
          <a:blip r:embed="rId6" cstate="print"/>
          <a:srcRect l="2878" t="69284" r="70828" b="28010"/>
          <a:stretch>
            <a:fillRect/>
          </a:stretch>
        </p:blipFill>
        <p:spPr bwMode="auto">
          <a:xfrm>
            <a:off x="357158" y="4000504"/>
            <a:ext cx="4500594" cy="4851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фото за 2014-2015 уч год\P1080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571480"/>
            <a:ext cx="6953299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5786454"/>
            <a:ext cx="57580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Выступление с концертными номерами</a:t>
            </a:r>
            <a:endParaRPr lang="ru-RU" sz="2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Documents and Settings\Admin\Рабочий стол\фото за 2014-2015 уч год\P1080548.JPG"/>
          <p:cNvPicPr>
            <a:picLocks noChangeAspect="1" noChangeArrowheads="1"/>
          </p:cNvPicPr>
          <p:nvPr/>
        </p:nvPicPr>
        <p:blipFill>
          <a:blip r:embed="rId3" cstate="print"/>
          <a:srcRect l="5977" t="15312" r="6406"/>
          <a:stretch>
            <a:fillRect/>
          </a:stretch>
        </p:blipFill>
        <p:spPr bwMode="auto">
          <a:xfrm>
            <a:off x="1857356" y="642918"/>
            <a:ext cx="660256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5500702"/>
            <a:ext cx="5758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Тепло и радушно приняла нас  Кудряшова 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Мальвина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Васильевна и её соседка </a:t>
            </a:r>
            <a:endParaRPr lang="ru-RU" sz="2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Documents and Settings\Admin\Рабочий стол\фото за 2014-2015 уч год\P1080552.JPG"/>
          <p:cNvPicPr>
            <a:picLocks noChangeAspect="1" noChangeArrowheads="1"/>
          </p:cNvPicPr>
          <p:nvPr/>
        </p:nvPicPr>
        <p:blipFill>
          <a:blip r:embed="rId3" cstate="print"/>
          <a:srcRect l="9922" t="7031" r="4297" b="4374"/>
          <a:stretch>
            <a:fillRect/>
          </a:stretch>
        </p:blipFill>
        <p:spPr bwMode="auto">
          <a:xfrm>
            <a:off x="2071670" y="571480"/>
            <a:ext cx="6500102" cy="503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14414" y="5572140"/>
            <a:ext cx="5758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Поздравляем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Чупракову Лидию Николаевну</a:t>
            </a:r>
            <a:endParaRPr lang="ru-RU" sz="2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Documents and Settings\Admin\Рабочий стол\фото за 2014-2015 уч год\P108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143404" cy="543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2786058"/>
            <a:ext cx="4143404" cy="28469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Итоговым мероприятием данной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акции стала операция 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«Дерево благодарности», в которой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учащиеся школы-интерната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ГБОУ АО «Киземская СКОШИ»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выразили слова благодарности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людям, которые отстояли мир на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нашей планете. </a:t>
            </a:r>
            <a:endParaRPr lang="ru-RU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в.группа Растим патриотов\Картинки к 9 мая\1361576305_1193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6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14678" y="1500175"/>
            <a:ext cx="592932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4500" cmpd="dbl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dirty="0" smtClean="0">
                <a:ln w="24500" cmpd="dbl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</a:t>
            </a:r>
            <a:r>
              <a:rPr lang="ru-RU" sz="6600" b="1" cap="none" spc="0" dirty="0" smtClean="0">
                <a:ln w="24500" cmpd="dbl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6600" b="1" dirty="0" smtClean="0">
                <a:ln w="24500" cmpd="dbl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внимание !</a:t>
            </a:r>
            <a:r>
              <a:rPr lang="ru-RU" sz="6600" b="1" cap="none" spc="0" dirty="0" smtClean="0">
                <a:ln w="24500" cmpd="dbl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6600" b="1" cap="none" spc="0" dirty="0">
              <a:ln w="24500" cmpd="dbl">
                <a:solidFill>
                  <a:schemeClr val="tx2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8" y="0"/>
            <a:ext cx="9103604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6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857224" y="1428736"/>
            <a:ext cx="6929486" cy="3000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06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/>
                <a:latin typeface="Arial Black"/>
              </a:rPr>
              <a:t> </a:t>
            </a:r>
            <a:endParaRPr lang="ru-RU" sz="3600" kern="10" spc="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/>
              <a:latin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6643710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ГБОУ АО «Киземская СКОШИ»</a:t>
            </a:r>
            <a:endParaRPr lang="ru-RU" dirty="0"/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4434774" y="74711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0"/>
            <a:ext cx="650085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Информационный проект</a:t>
            </a:r>
          </a:p>
          <a:p>
            <a:pPr algn="ctr"/>
            <a:r>
              <a:rPr lang="ru-RU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«Лента Памяти»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1071546"/>
            <a:ext cx="67151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2060"/>
                </a:solidFill>
              </a:rPr>
              <a:t>Цель  проекта: 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Сохранение и использование местного  историко-культурного наследия через  музейную деятельность.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71538" y="2428868"/>
            <a:ext cx="5429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проекта:</a:t>
            </a:r>
            <a:endParaRPr lang="ru-RU" sz="2000" u="sng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представление о значении вклада в дело Победы в Великой Отечественной войне нашими земляками;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кругозор, познавательную деятельность, применяя краеведческие знания, умения и навыки проектной и исследовательской  деятельности;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чувство гордости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своих земляков.</a:t>
            </a:r>
            <a:endParaRPr lang="ru-RU" sz="20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8" y="0"/>
            <a:ext cx="9103604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1538" y="1071547"/>
            <a:ext cx="6643734" cy="171451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«Улица моего детства»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62" y="4857760"/>
            <a:ext cx="4786346" cy="1143008"/>
          </a:xfrm>
        </p:spPr>
        <p:txBody>
          <a:bodyPr/>
          <a:lstStyle/>
          <a:p>
            <a:pPr algn="l"/>
            <a:r>
              <a:rPr lang="ru-RU" sz="2400" dirty="0" smtClean="0"/>
              <a:t>Синицкий Кирилл, 7 класс</a:t>
            </a:r>
          </a:p>
          <a:p>
            <a:pPr algn="l"/>
            <a:r>
              <a:rPr lang="ru-RU" sz="2400" dirty="0" smtClean="0"/>
              <a:t>ГБОУ АО «Киземская СКОШИ»</a:t>
            </a:r>
          </a:p>
          <a:p>
            <a:pPr algn="l"/>
            <a:endParaRPr lang="ru-RU" dirty="0"/>
          </a:p>
        </p:txBody>
      </p:sp>
      <p:pic>
        <p:nvPicPr>
          <p:cNvPr id="1026" name="Picture 2" descr="I:\DCIM\101MSDCF\DSC00955.JPG"/>
          <p:cNvPicPr>
            <a:picLocks noChangeAspect="1" noChangeArrowheads="1"/>
          </p:cNvPicPr>
          <p:nvPr/>
        </p:nvPicPr>
        <p:blipFill>
          <a:blip r:embed="rId3" cstate="print"/>
          <a:srcRect b="29958"/>
          <a:stretch>
            <a:fillRect/>
          </a:stretch>
        </p:blipFill>
        <p:spPr bwMode="auto">
          <a:xfrm>
            <a:off x="1214414" y="2643366"/>
            <a:ext cx="3786214" cy="221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Мои рисунки\Диплом 005.jpg"/>
          <p:cNvPicPr>
            <a:picLocks noChangeAspect="1" noChangeArrowheads="1"/>
          </p:cNvPicPr>
          <p:nvPr/>
        </p:nvPicPr>
        <p:blipFill>
          <a:blip r:embed="rId3" cstate="print"/>
          <a:srcRect t="902" r="2333" b="1643"/>
          <a:stretch>
            <a:fillRect/>
          </a:stretch>
        </p:blipFill>
        <p:spPr bwMode="auto">
          <a:xfrm rot="15410428">
            <a:off x="1033731" y="-69410"/>
            <a:ext cx="3921203" cy="5166714"/>
          </a:xfrm>
          <a:prstGeom prst="rect">
            <a:avLst/>
          </a:prstGeom>
          <a:noFill/>
        </p:spPr>
      </p:pic>
      <p:pic>
        <p:nvPicPr>
          <p:cNvPr id="5" name="Picture 4" descr="D:\Мои рисунки\Диплом 007.jpg"/>
          <p:cNvPicPr>
            <a:picLocks noChangeAspect="1" noChangeArrowheads="1"/>
          </p:cNvPicPr>
          <p:nvPr/>
        </p:nvPicPr>
        <p:blipFill>
          <a:blip r:embed="rId4" cstate="print"/>
          <a:srcRect r="1172" b="3752"/>
          <a:stretch>
            <a:fillRect/>
          </a:stretch>
        </p:blipFill>
        <p:spPr bwMode="auto">
          <a:xfrm rot="16564013">
            <a:off x="4761608" y="862861"/>
            <a:ext cx="411260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 descr="D:\Мои рисунки\Диплом 008.jpg"/>
          <p:cNvPicPr>
            <a:picLocks noChangeAspect="1" noChangeArrowheads="1"/>
          </p:cNvPicPr>
          <p:nvPr/>
        </p:nvPicPr>
        <p:blipFill>
          <a:blip r:embed="rId5" cstate="print"/>
          <a:srcRect r="2679" b="2107"/>
          <a:stretch>
            <a:fillRect/>
          </a:stretch>
        </p:blipFill>
        <p:spPr bwMode="auto">
          <a:xfrm rot="531347">
            <a:off x="6674386" y="3390463"/>
            <a:ext cx="2227658" cy="331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 descr="D:\Мои рисунки\Диплом 006.jpg"/>
          <p:cNvPicPr>
            <a:picLocks noChangeAspect="1" noChangeArrowheads="1"/>
          </p:cNvPicPr>
          <p:nvPr/>
        </p:nvPicPr>
        <p:blipFill>
          <a:blip r:embed="rId6" cstate="print"/>
          <a:srcRect t="2492" r="1168" b="2492"/>
          <a:stretch>
            <a:fillRect/>
          </a:stretch>
        </p:blipFill>
        <p:spPr bwMode="auto">
          <a:xfrm rot="16200000">
            <a:off x="2185789" y="3743509"/>
            <a:ext cx="3343663" cy="257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рисунки\Фото к 70-летию Победы\P1080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0007" cy="51375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D:\Мои рисунки\Фото к 70-летию Победы\P1080370.JPG"/>
          <p:cNvPicPr>
            <a:picLocks noChangeAspect="1" noChangeArrowheads="1"/>
          </p:cNvPicPr>
          <p:nvPr/>
        </p:nvPicPr>
        <p:blipFill>
          <a:blip r:embed="rId3" cstate="print"/>
          <a:srcRect l="15803" r="6761" b="27392"/>
          <a:stretch>
            <a:fillRect/>
          </a:stretch>
        </p:blipFill>
        <p:spPr bwMode="auto">
          <a:xfrm>
            <a:off x="4714876" y="3743234"/>
            <a:ext cx="4429124" cy="311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535782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Участники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>I</a:t>
            </a:r>
            <a:r>
              <a:rPr lang="ru-RU" dirty="0" smtClean="0">
                <a:latin typeface="Arial Black" pitchFamily="34" charset="0"/>
              </a:rPr>
              <a:t> межмуниципальной	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научно-практической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конференции, посвященной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70-летию Победы в ВО войне </a:t>
            </a:r>
          </a:p>
          <a:p>
            <a:pPr algn="ctr"/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asyen.ru/_ld/264/24041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324" y="1"/>
            <a:ext cx="9402670" cy="7010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214290"/>
            <a:ext cx="76438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</a:t>
            </a:r>
            <a:r>
              <a:rPr lang="ru-RU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научно-практическая конференция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785926"/>
            <a:ext cx="778674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Исследовательский проект</a:t>
            </a:r>
          </a:p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«Дедушкины медали»</a:t>
            </a:r>
            <a:endParaRPr lang="ru-RU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4612" y="3929066"/>
            <a:ext cx="614366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Ученика 8 класса 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Синицкого Кирилла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ГБОУ АО «Киземская СКОШИ»</a:t>
            </a:r>
          </a:p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Руководитель – Ипатова Н.В.,</a:t>
            </a:r>
          </a:p>
          <a:p>
            <a:pPr algn="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воспитатель 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кв.категории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61554" y="6286520"/>
            <a:ext cx="51394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 марта 2016 г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edsovet.su/_ld/357/03524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9826">
            <a:off x="5853890" y="2426322"/>
            <a:ext cx="2833081" cy="4070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14414" y="2357430"/>
            <a:ext cx="457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Impact" pitchFamily="34" charset="0"/>
              </a:rPr>
              <a:t>Цель исследования</a:t>
            </a:r>
            <a:r>
              <a:rPr lang="ru-RU" dirty="0" smtClean="0">
                <a:latin typeface="Impact" pitchFamily="34" charset="0"/>
              </a:rPr>
              <a:t>:</a:t>
            </a:r>
          </a:p>
          <a:p>
            <a:r>
              <a:rPr lang="ru-RU" dirty="0" smtClean="0">
                <a:latin typeface="Impact" pitchFamily="34" charset="0"/>
              </a:rPr>
              <a:t> изучение истории подвигов прадеда, за которые он был  удостоен  своих наград;</a:t>
            </a:r>
          </a:p>
          <a:p>
            <a:endParaRPr lang="ru-RU" dirty="0" smtClean="0">
              <a:latin typeface="Impact" pitchFamily="34" charset="0"/>
            </a:endParaRPr>
          </a:p>
          <a:p>
            <a:r>
              <a:rPr lang="ru-RU" u="sng" dirty="0" smtClean="0">
                <a:latin typeface="Impact" pitchFamily="34" charset="0"/>
              </a:rPr>
              <a:t>Проектные задачи</a:t>
            </a:r>
            <a:r>
              <a:rPr lang="ru-RU" dirty="0" smtClean="0">
                <a:latin typeface="Impact" pitchFamily="34" charset="0"/>
              </a:rPr>
              <a:t>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>
                <a:latin typeface="Impact" pitchFamily="34" charset="0"/>
              </a:rPr>
              <a:t>Узнать боевое и трудовое прошлое своего прадедушки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>
                <a:latin typeface="Impact" pitchFamily="34" charset="0"/>
              </a:rPr>
              <a:t>Изучить историю наград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6314" y="500042"/>
            <a:ext cx="39290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И, шагая за высокой новью,</a:t>
            </a:r>
          </a:p>
          <a:p>
            <a:r>
              <a:rPr lang="ru-RU" dirty="0" smtClean="0">
                <a:latin typeface="Impact" pitchFamily="34" charset="0"/>
              </a:rPr>
              <a:t>Помните о том, что всякий час,</a:t>
            </a:r>
          </a:p>
          <a:p>
            <a:r>
              <a:rPr lang="ru-RU" dirty="0" smtClean="0">
                <a:latin typeface="Impact" pitchFamily="34" charset="0"/>
              </a:rPr>
              <a:t>Вечно смотрят с верой и любовью</a:t>
            </a:r>
          </a:p>
          <a:p>
            <a:r>
              <a:rPr lang="ru-RU" dirty="0" smtClean="0">
                <a:latin typeface="Impact" pitchFamily="34" charset="0"/>
              </a:rPr>
              <a:t>Вслед вам те, кто жил во имя вас…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Э. Асадов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4857760"/>
            <a:ext cx="5214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Impact" pitchFamily="34" charset="0"/>
              </a:rPr>
              <a:t>Методы исследования</a:t>
            </a:r>
            <a:r>
              <a:rPr lang="ru-RU" dirty="0" smtClean="0">
                <a:latin typeface="Impact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Impact" pitchFamily="34" charset="0"/>
              </a:rPr>
              <a:t> беседа с родителями и бабушкой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Impact" pitchFamily="34" charset="0"/>
              </a:rPr>
              <a:t> письмо родственнице, которая  хорошо знала и помнит   прадеда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Impact" pitchFamily="34" charset="0"/>
              </a:rPr>
              <a:t> поиск информации на сайте «Подвиг народа»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Тв.группа Растим патриотов\Фото к 70-летию Победы\P1080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297" y="0"/>
            <a:ext cx="9223297" cy="69174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442</Words>
  <Application>Microsoft Office PowerPoint</Application>
  <PresentationFormat>Экран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Поток</vt:lpstr>
      <vt:lpstr>Тема выступления:</vt:lpstr>
      <vt:lpstr>Слайд 2</vt:lpstr>
      <vt:lpstr>Слайд 3</vt:lpstr>
      <vt:lpstr>«Улица моего детства»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15</cp:revision>
  <dcterms:modified xsi:type="dcterms:W3CDTF">2016-06-01T17:37:32Z</dcterms:modified>
</cp:coreProperties>
</file>