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FC5D80-389E-432F-B123-A9FC251ABAC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E8375E-51B2-43BA-ACCB-0269F1466E5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496855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b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Королев Московской области </a:t>
            </a:r>
            <a:b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№40 «Яблонька»</a:t>
            </a: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 проект</a:t>
            </a:r>
            <a:b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«Тайна морского дна»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dirty="0">
                <a:solidFill>
                  <a:srgbClr val="FFFF00"/>
                </a:solidFill>
              </a:rPr>
              <a:t>2018г.</a:t>
            </a:r>
          </a:p>
        </p:txBody>
      </p:sp>
    </p:spTree>
    <p:extLst>
      <p:ext uri="{BB962C8B-B14F-4D97-AF65-F5344CB8AC3E}">
        <p14:creationId xmlns:p14="http://schemas.microsoft.com/office/powerpoint/2010/main" val="140656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D9971-7871-479A-AC58-6791F3C4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1103209" flipV="1">
            <a:off x="530352" y="1268759"/>
            <a:ext cx="7772400" cy="479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CE8B84-8884-41C7-AC73-CD142C49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926533"/>
            <a:ext cx="7772400" cy="4950739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rgbClr val="FFFF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3030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504056"/>
          </a:xfrm>
        </p:spPr>
        <p:txBody>
          <a:bodyPr/>
          <a:lstStyle/>
          <a:p>
            <a:r>
              <a:rPr lang="ru-RU" sz="44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57606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детей расширяется от предметов, с которыми они сталкиваются в ближнем окружении. И задачей </a:t>
            </a:r>
            <a:r>
              <a:rPr lang="ru-R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образовательной работы является - помочь раскрыть перед детьми дошкольного возраста удивительный многообразный мир природы. </a:t>
            </a:r>
          </a:p>
        </p:txBody>
      </p:sp>
    </p:spTree>
    <p:extLst>
      <p:ext uri="{BB962C8B-B14F-4D97-AF65-F5344CB8AC3E}">
        <p14:creationId xmlns:p14="http://schemas.microsoft.com/office/powerpoint/2010/main" val="198094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46533-CF9F-4C8B-9B92-A974A4A8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681228"/>
            <a:ext cx="7772400" cy="1362456"/>
          </a:xfrm>
        </p:spPr>
        <p:txBody>
          <a:bodyPr/>
          <a:lstStyle/>
          <a:p>
            <a:r>
              <a:rPr lang="ru-RU" sz="4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D2DA6-B2FE-4B9A-B2B1-EB84155DA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7772400" cy="150971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воспитанников экологической культуры и развития познавательных и творческих способностей детей в реализации информационно-творческого проекта «Тайна морского дна».</a:t>
            </a:r>
          </a:p>
        </p:txBody>
      </p:sp>
    </p:spTree>
    <p:extLst>
      <p:ext uri="{BB962C8B-B14F-4D97-AF65-F5344CB8AC3E}">
        <p14:creationId xmlns:p14="http://schemas.microsoft.com/office/powerpoint/2010/main" val="29156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589C8-8210-428B-A547-2C2764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681228"/>
            <a:ext cx="7772400" cy="1362456"/>
          </a:xfrm>
        </p:spPr>
        <p:txBody>
          <a:bodyPr/>
          <a:lstStyle/>
          <a:p>
            <a:r>
              <a:rPr lang="ru-RU" sz="4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ADE2E-F084-4B9D-AF40-892D54F1F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051232" cy="590465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расширять представления детей об морских раковинах и камнях, формировать умение размышлять;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развивать   логическое мышление, умение на основе сопоставления фактов, результатов, наблюдений делать выводы и заключения;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развивать эстетическое восприятие окружающего мира, способность видеть красивое;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развивать способность вслушиваться в звуки природы;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развивать познавательный интерес, творческие способности;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использовать различные нетрадиционные художественно – графические техники;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5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16CDE-C3E6-40B9-AA71-9BB97592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224136"/>
          </a:xfrm>
        </p:spPr>
        <p:txBody>
          <a:bodyPr/>
          <a:lstStyle/>
          <a:p>
            <a:r>
              <a:rPr lang="ru-RU" sz="4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A2259-008D-436E-8307-80E5FAAA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123240" cy="576064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понятиями «морские ракушки», «камушки»;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о взаимосвязи деятельности человека и окружающей среды;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первоначальные навыки экологически грамотного поведения в природе;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9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9CF2-8EB3-4712-9096-03D94C47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1362456"/>
          </a:xfrm>
        </p:spPr>
        <p:txBody>
          <a:bodyPr/>
          <a:lstStyle/>
          <a:p>
            <a:r>
              <a:rPr lang="ru-RU" sz="40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C854D6-E8E7-49A4-B879-75BE4C8E9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051232" cy="5832648"/>
          </a:xfrm>
        </p:spPr>
        <p:txBody>
          <a:bodyPr/>
          <a:lstStyle/>
          <a:p>
            <a:r>
              <a:rPr lang="ru-RU" sz="3200" b="1" u="sng" dirty="0">
                <a:solidFill>
                  <a:srgbClr val="FFFF00"/>
                </a:solidFill>
              </a:rPr>
              <a:t>1 этап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Целеполагание (выявление проблемы).</a:t>
            </a:r>
          </a:p>
          <a:p>
            <a:r>
              <a:rPr lang="ru-RU" sz="3200" b="1" u="sng" dirty="0">
                <a:solidFill>
                  <a:srgbClr val="FFFF00"/>
                </a:solidFill>
              </a:rPr>
              <a:t>2 этап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Разработка проекта.</a:t>
            </a:r>
          </a:p>
          <a:p>
            <a:r>
              <a:rPr lang="ru-RU" sz="3200" b="1" u="sng" dirty="0">
                <a:solidFill>
                  <a:srgbClr val="FFFF00"/>
                </a:solidFill>
              </a:rPr>
              <a:t>3 этап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Выполнение проекта (Организация совместной деятельности детей и педагогов над проектом).</a:t>
            </a:r>
          </a:p>
          <a:p>
            <a:r>
              <a:rPr lang="ru-RU" sz="3200" b="1" u="sng" dirty="0">
                <a:solidFill>
                  <a:srgbClr val="FFFF00"/>
                </a:solidFill>
              </a:rPr>
              <a:t>4 этап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Подведение итогов (Презентация).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3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FC798-16B7-4495-AA85-1BE35115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7517"/>
            <a:ext cx="7772400" cy="714384"/>
          </a:xfrm>
        </p:spPr>
        <p:txBody>
          <a:bodyPr/>
          <a:lstStyle/>
          <a:p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Смотрим, трогаем, слушаем…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44510F-70F6-4D33-8E8C-C4F56770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3" y="1213774"/>
            <a:ext cx="3096344" cy="36277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3D9B36-A2F4-4869-8CED-D1AC1EBFE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76" y="1213774"/>
            <a:ext cx="3451920" cy="36277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68C6389-6AB6-4F44-A5B6-237E8D0A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007" y="980728"/>
            <a:ext cx="2389569" cy="158234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Слышен шум моря?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AA378C-0222-45F3-AEBB-161CA6897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924944"/>
            <a:ext cx="2880320" cy="37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A6468-87F0-4877-8599-D7DA91CF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620188"/>
            <a:ext cx="7772400" cy="1362456"/>
          </a:xfrm>
        </p:spPr>
        <p:txBody>
          <a:bodyPr/>
          <a:lstStyle/>
          <a:p>
            <a:r>
              <a:rPr lang="ru-RU" sz="4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Исследуем…Познаем…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6BC34D-D4A4-49D1-8117-75A645EC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16736"/>
            <a:ext cx="4572000" cy="554126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44DD2A5-49A1-4F8A-8F85-C0004C890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2FB533-59FA-4EA2-B93E-45FCDCA3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734"/>
            <a:ext cx="4572000" cy="55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4B526-60C3-4CA4-BA29-B5CC4B39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7664896" cy="836712"/>
          </a:xfrm>
        </p:spPr>
        <p:txBody>
          <a:bodyPr/>
          <a:lstStyle/>
          <a:p>
            <a:r>
              <a:rPr lang="ru-RU" sz="4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морское дно..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58D539-BE46-4228-B07D-8F42CB50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4139952" cy="5256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87CE0-E93A-4D85-B04D-B970E9AD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2736"/>
            <a:ext cx="4392488" cy="52565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B57E48E-512B-4500-AEE7-6D5D57457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172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Поток</vt:lpstr>
      <vt:lpstr>Муниципальное автономное общеобразовательное учреждение  Городского округа Королев Московской области  «Детский Сад общеразвивающего вида №40 «Яблонька»    Информационно-творческий проект «Тайна морского дна»</vt:lpstr>
      <vt:lpstr>Актуальность:</vt:lpstr>
      <vt:lpstr>Цель проекта:</vt:lpstr>
      <vt:lpstr>Задачи:</vt:lpstr>
      <vt:lpstr>Ожидаемые результаты проекта: </vt:lpstr>
      <vt:lpstr>Этапы проекта: </vt:lpstr>
      <vt:lpstr>Смотрим, трогаем, слушаем…</vt:lpstr>
      <vt:lpstr>Исследуем…Познаем…</vt:lpstr>
      <vt:lpstr>Создаем морское дно..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Информационно-творческий проект «Тайна морского дна»</dc:title>
  <dc:creator>Windows User</dc:creator>
  <cp:lastModifiedBy>Abramova Stasya</cp:lastModifiedBy>
  <cp:revision>9</cp:revision>
  <dcterms:created xsi:type="dcterms:W3CDTF">2018-03-23T07:55:37Z</dcterms:created>
  <dcterms:modified xsi:type="dcterms:W3CDTF">2018-03-25T15:05:36Z</dcterms:modified>
</cp:coreProperties>
</file>