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10/22/2018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10/22/2018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10/22/2018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10/22/2018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10/22/2018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10/22/2018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10/22/2018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10/22/2018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10/22/2018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10/22/2018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10/22/2018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10/22/2018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ru.wikipedia.org/wiki/%D0%A4%D0%B0%D0%B9%D0%BB:%D0%9F%D0%B0%D0%BC%D1%8F%D1%82%D0%BD%D0%B8%D0%BA_%D0%A4%D0%90_%D0%A9%D0%B5%D1%80%D0%B1%D0%B8%D0%BD%D0%B5_%D0%B2_%D0%9A%D1%80%D0%B0%D1%81%D0%BD%D0%BE%D0%B4%D0%B0%D1%80%D0%B5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1849_%D0%B3%D0%BE%D0%B4" TargetMode="External"/><Relationship Id="rId2" Type="http://schemas.openxmlformats.org/officeDocument/2006/relationships/hyperlink" Target="https://ru.wikipedia.org/wiki/13_%D1%84%D0%B5%D0%B2%D1%80%D0%B0%D0%BB%D1%8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ru.wikipedia.org/wiki/%D0%9D%D0%BE%D0%B2%D0%BE%D0%B4%D0%B5%D1%80%D0%B5%D0%B2%D1%8F%D0%BD%D0%BA%D0%BE%D0%B2%D1%81%D0%BA%D0%B0%D1%8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0%D1%83%D1%81%D1%81%D0%BA%D0%B8%D0%B5_%D0%B2%D0%B5%D0%B4%D0%BE%D0%BC%D0%BE%D1%81%D1%82%D0%B8" TargetMode="External"/><Relationship Id="rId3" Type="http://schemas.openxmlformats.org/officeDocument/2006/relationships/hyperlink" Target="https://ru.wikipedia.org/wiki/%D0%9F%D0%B5%D1%82%D1%80%D0%BE%D0%B2%D1%81%D0%BA%D0%B0%D1%8F_%D1%81%D0%B5%D0%BB%D1%8C%D1%81%D0%BA%D0%BE%D1%85%D0%BE%D0%B7%D1%8F%D0%B9%D1%81%D1%82%D0%B2%D0%B5%D0%BD%D0%BD%D0%B0%D1%8F_%D0%B0%D0%BA%D0%B0%D0%B4%D0%B5%D0%BC%D0%B8%D1%8F" TargetMode="External"/><Relationship Id="rId7" Type="http://schemas.openxmlformats.org/officeDocument/2006/relationships/hyperlink" Target="https://ru.wikipedia.org/wiki/%D0%9E%D1%82%D0%B5%D1%87%D0%B5%D1%81%D1%82%D0%B2%D0%B5%D0%BD%D0%BD%D1%8B%D0%B5_%D0%B7%D0%B0%D0%BF%D0%B8%D1%81%D0%BA%D0%B8" TargetMode="External"/><Relationship Id="rId2" Type="http://schemas.openxmlformats.org/officeDocument/2006/relationships/hyperlink" Target="https://ru.wikipedia.org/wiki/%D0%9A%D0%B0%D0%B2%D0%BA%D0%B0%D0%B7%D1%81%D0%BA%D0%B0%D1%8F_%D0%B4%D1%83%D1%85%D0%BE%D0%B2%D0%BD%D0%B0%D1%8F_%D1%81%D0%B5%D0%BC%D0%B8%D0%BD%D0%B0%D1%80%D0%B8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5%D0%BE%D0%B6%D0%B4%D0%B5%D0%BD%D0%B8%D0%B5_%D0%B2_%D0%BD%D0%B0%D1%80%D0%BE%D0%B4" TargetMode="External"/><Relationship Id="rId5" Type="http://schemas.openxmlformats.org/officeDocument/2006/relationships/hyperlink" Target="https://ru.wikipedia.org/wiki/%D0%91%D0%B0%D1%88%D0%B5%D0%BD%D1%86%D1%8B" TargetMode="External"/><Relationship Id="rId4" Type="http://schemas.openxmlformats.org/officeDocument/2006/relationships/hyperlink" Target="https://ru.wikipedia.org/wiki/%D0%9D%D0%BE%D0%B2%D0%BE%D1%80%D0%BE%D1%81%D1%81%D0%B8%D0%B9%D1%81%D0%BA%D0%B8%D0%B9_%D1%83%D0%BD%D0%B8%D0%B2%D0%B5%D1%80%D1%81%D0%B8%D1%82%D0%B5%D1%8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8%D0%BC%D0%BF%D0%B5%D1%80%D0%B0%D1%82%D0%BE%D1%80%D1%81%D0%BA%D0%BE%D0%B5_%D0%93%D0%B5%D0%BE%D0%B3%D1%80%D0%B0%D1%84%D0%B8%D1%87%D0%B5%D1%81%D0%BA%D0%BE%D0%B5_%D0%BE%D0%B1%D1%89%D0%B5%D1%81%D1%82%D0%B2%D0%BE" TargetMode="External"/><Relationship Id="rId2" Type="http://schemas.openxmlformats.org/officeDocument/2006/relationships/hyperlink" Target="https://ru.wikipedia.org/wiki/%D0%A1%D1%82%D0%B5%D0%BF%D0%BD%D0%BE%D0%B9_%D0%BA%D1%80%D0%B0%D0%B9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F%D0%B5%D1%82%D0%BB%D1%8E%D1%80%D0%B0,_%D0%A1%D0%B8%D0%BC%D0%BE%D0%BD_%D0%92%D0%B0%D1%81%D0%B8%D0%BB%D1%8C%D0%B5%D0%B2%D0%B8%D1%87" TargetMode="External"/><Relationship Id="rId2" Type="http://schemas.openxmlformats.org/officeDocument/2006/relationships/hyperlink" Target="https://ru.wikipedia.org/wiki/%D0%9F%D0%B0%D1%80%D1%82%D0%B8%D1%8F_%D0%BD%D0%B0%D1%80%D0%BE%D0%B4%D0%BD%D1%8B%D1%85_%D1%81%D0%BE%D1%86%D0%B8%D0%B0%D0%BB%D0%B8%D1%81%D1%82%D0%BE%D0%B2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F%D0%BE%D0%BA%D1%80%D0%BE%D0%B2%D1%81%D0%BA%D0%B8%D0%B9,_%D0%92%D0%B8%D0%BA%D1%82%D0%BE%D1%80_%D0%9B%D0%B5%D0%BE%D0%BD%D0%B8%D0%B4%D0%BE%D0%B2%D0%B8%D1%87" TargetMode="External"/><Relationship Id="rId2" Type="http://schemas.openxmlformats.org/officeDocument/2006/relationships/hyperlink" Target="https://ru.wikipedia.org/wiki/%D0%9A%D1%83%D0%B1%D0%B0%D0%BD%D1%81%D0%BA%D0%B0%D1%8F_%D0%A0%D0%B0%D0%B4%D0%B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u.wikipedia.org/wiki/%D0%97%D0%BD%D0%B0%D0%BA_1-%D0%B3%D0%BE_%D0%9A%D1%83%D0%B1%D0%B0%D0%BD%D1%81%D0%BA%D0%BE%D0%B3%D0%BE_(%D0%9B%D0%B5%D0%B4%D1%8F%D0%BD%D0%BE%D0%B3%D0%BE)_%D0%BF%D0%BE%D1%85%D0%BE%D0%B4%D0%B0" TargetMode="External"/><Relationship Id="rId4" Type="http://schemas.openxmlformats.org/officeDocument/2006/relationships/hyperlink" Target="https://ru.wikipedia.org/wiki/%D0%9F%D0%B5%D1%80%D0%B2%D1%8B%D0%B9_%D0%9A%D1%83%D0%B1%D0%B0%D0%BD%D1%81%D0%BA%D0%B8%D0%B9_%D0%BF%D0%BE%D1%85%D0%BE%D0%B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3%D0%BA%D1%80%D0%B0%D0%B8%D0%BD%D1%81%D0%BA%D0%B8%D0%B9_%D1%81%D0%B2%D0%BE%D0%B1%D0%BE%D0%B4%D0%BD%D1%8B%D0%B9_%D1%83%D0%BD%D0%B8%D0%B2%D0%B5%D1%80%D1%81%D0%B8%D1%82%D0%B5%D1%82" TargetMode="External"/><Relationship Id="rId2" Type="http://schemas.openxmlformats.org/officeDocument/2006/relationships/hyperlink" Target="https://ru.wikipedia.org/wiki/%D0%9A%D0%BE%D1%80%D0%BE%D0%BB%D0%B5%D0%B2%D1%81%D1%82%D0%B2%D0%BE_%D0%A1%D0%B5%D1%80%D0%B1%D0%BE%D0%B2,_%D0%A5%D0%BE%D1%80%D0%B2%D0%B0%D1%82%D0%BE%D0%B2_%D0%B8_%D0%A1%D0%BB%D0%BE%D0%B2%D0%B5%D0%BD%D1%86%D0%B5%D0%B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D%D0%B0%D1%83%D1%87%D0%BD%D0%BE%D0%B5_%D0%BE%D0%B1%D1%89%D0%B5%D1%81%D1%82%D0%B2%D0%BE_%D0%B8%D0%BC%D0%B5%D0%BD%D0%B8_%D0%A2%D0%B0%D1%80%D0%B0%D1%81%D0%B0_%D0%A8%D0%B5%D0%B2%D1%87%D0%B5%D0%BD%D0%BA%D0%BE" TargetMode="External"/><Relationship Id="rId5" Type="http://schemas.openxmlformats.org/officeDocument/2006/relationships/hyperlink" Target="https://ru.wikipedia.org/wiki/%D0%9F%D0%BE%D0%B4%D0%B5%D0%B1%D1%80%D0%B0%D0%B4%D1%8B" TargetMode="External"/><Relationship Id="rId4" Type="http://schemas.openxmlformats.org/officeDocument/2006/relationships/hyperlink" Target="https://ru.wikipedia.org/wiki/%D0%A3%D0%BA%D1%80%D0%B0%D0%B8%D0%BD%D1%81%D0%BA%D0%B0%D1%8F_%D1%85%D0%BE%D0%B7%D1%8F%D0%B9%D1%81%D1%82%D0%B2%D0%B5%D0%BD%D0%BD%D0%B0%D1%8F_%D0%B0%D0%BA%D0%B0%D0%B4%D0%B5%D0%BC%D0%B8%D1%8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/index.php?title=%D0%A1%D0%B2%D1%8F%D1%82%D0%BE-%D0%A2%D1%80%D0%BE%D0%B8%D1%86%D0%BA%D0%B8%D0%B9_%D1%81%D0%BE%D0%B1%D0%BE%D1%80_(%D0%9A%D1%80%D0%B0%D1%81%D0%BD%D0%BE%D0%B4%D0%B0%D1%80)&amp;action=edit&amp;redlink=1" TargetMode="External"/><Relationship Id="rId2" Type="http://schemas.openxmlformats.org/officeDocument/2006/relationships/hyperlink" Target="https://ru.wikipedia.org/wiki/%D0%9E%D0%BB%D1%8C%D1%88%D0%B0%D0%BD%D1%81%D0%BA%D0%BE%D0%B5_%D0%BA%D0%BB%D0%B0%D0%B4%D0%B1%D0%B8%D1%89%D0%B5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420000">
            <a:off x="880277" y="245481"/>
            <a:ext cx="9755187" cy="318398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Ф.А.Щербина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радетель земли кубанской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420000">
            <a:off x="1030308" y="3503972"/>
            <a:ext cx="9755187" cy="2355832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презентации:</a:t>
            </a:r>
          </a:p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Малькова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Татьяна Григорьевна,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русского языка и литературы МБОУ СОШ № 44 имени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Ф.А.Щербины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006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Память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18941" y="-328533"/>
            <a:ext cx="6040191" cy="8386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800" dirty="0"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800" dirty="0"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Ф. А. Щербине установлен в Краснодаре в детском сквере «Дружба» 13 сентября 2011 года.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Краснодаре названа улица именем </a:t>
            </a:r>
            <a:r>
              <a:rPr lang="ru-RU" alt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Ф.А.Щербины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станице </a:t>
            </a:r>
            <a:r>
              <a:rPr lang="ru-RU" alt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Новодеревянковская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его честь названа улица, школа № 44, школьный и станичный музей. 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ru-RU" altLang="ru-RU" sz="17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6" name="Picture 8" descr="https://upload.wikimedia.org/wikipedia/ru/thumb/4/46/%D0%9F%D0%B0%D0%BC%D1%8F%D1%82%D0%BD%D0%B8%D0%BA_%D0%A4%D0%90_%D0%A9%D0%B5%D1%80%D0%B1%D0%B8%D0%BD%D0%B5_%D0%B2_%D0%9A%D1%80%D0%B0%D1%81%D0%BD%D0%BE%D0%B4%D0%B0%D1%80%D0%B5.jpg/220px-%D0%9F%D0%B0%D0%BC%D1%8F%D1%82%D0%BD%D0%B8%D0%BA_%D0%A4%D0%90_%D0%A9%D0%B5%D1%80%D0%B1%D0%B8%D0%BD%D0%B5_%D0%B2_%D0%9A%D1%80%D0%B0%D1%81%D0%BD%D0%BE%D0%B4%D0%B0%D1%80%D0%B5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896" y="685799"/>
            <a:ext cx="4090483" cy="54477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299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книга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Ф.А.Щербины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8268237" y="1469197"/>
            <a:ext cx="3028726" cy="468075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5801" y="1674254"/>
            <a:ext cx="612712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 знаменитого казачьего деятеля, исследователя и литератора Ф. А. Щербины расскажет читателям об истории Кубанского казачьего войска, о его быте, о схватках с горцами Кавказа, о том, как в течение столетий казачество выживало в непростых условиях. Вашему вниманию предлагается сокращенная версия прекрасного двухтомника, увидевшего свет накануне Первой мировой войны.</a:t>
            </a:r>
          </a:p>
        </p:txBody>
      </p:sp>
    </p:spTree>
    <p:extLst>
      <p:ext uri="{BB962C8B-B14F-4D97-AF65-F5344CB8AC3E}">
        <p14:creationId xmlns:p14="http://schemas.microsoft.com/office/powerpoint/2010/main" val="189725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3600" cap="none" dirty="0" smtClean="0">
                <a:solidFill>
                  <a:srgbClr val="FF0000"/>
                </a:solidFill>
                <a:ea typeface="+mn-ea"/>
                <a:cs typeface="+mn-cs"/>
                <a:hlinkClick r:id="rId2"/>
              </a:rPr>
              <a:t/>
            </a:r>
            <a:br>
              <a:rPr lang="ru-RU" sz="3600" cap="none" dirty="0" smtClean="0">
                <a:solidFill>
                  <a:srgbClr val="FF0000"/>
                </a:solidFill>
                <a:ea typeface="+mn-ea"/>
                <a:cs typeface="+mn-cs"/>
                <a:hlinkClick r:id="rId2"/>
              </a:rPr>
            </a:br>
            <a:r>
              <a:rPr lang="ru-RU" sz="3600" b="1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2"/>
              </a:rPr>
              <a:t>Родился 13 </a:t>
            </a:r>
            <a:r>
              <a:rPr lang="ru-RU" sz="3600" b="1" cap="none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2"/>
              </a:rPr>
              <a:t>февраля</a:t>
            </a:r>
            <a:r>
              <a:rPr lang="ru-RU" sz="3600" b="1" cap="none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3600" b="1" cap="none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 tooltip="1849 год"/>
              </a:rPr>
              <a:t>1849</a:t>
            </a:r>
            <a:r>
              <a:rPr lang="ru-RU" sz="3600" b="1" cap="none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600" b="1" cap="none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600" b="1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станице </a:t>
            </a:r>
            <a:r>
              <a:rPr lang="ru-RU" sz="3600" b="1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 tooltip="Новодеревянковская"/>
              </a:rPr>
              <a:t>Новодеревянковская</a:t>
            </a:r>
            <a:r>
              <a:rPr lang="ru-RU" sz="3600" b="1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5"/>
          <a:stretch>
            <a:fillRect/>
          </a:stretch>
        </p:blipFill>
        <p:spPr>
          <a:xfrm>
            <a:off x="4087639" y="1837765"/>
            <a:ext cx="3593205" cy="43980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11084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270456"/>
            <a:ext cx="10394707" cy="510412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в казачьей семье станицы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Новодеревянковской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Потомок одной из ветвей малороссийского казачьего рода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Щербин.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Отец — Андрей Лукич Щербина, мать — Мария Григорьевна Белая, дочь священника из местных казаков, Григория Белого. </a:t>
            </a:r>
          </a:p>
        </p:txBody>
      </p:sp>
    </p:spTree>
    <p:extLst>
      <p:ext uri="{BB962C8B-B14F-4D97-AF65-F5344CB8AC3E}">
        <p14:creationId xmlns:p14="http://schemas.microsoft.com/office/powerpoint/2010/main" val="1714437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476518"/>
            <a:ext cx="10394707" cy="489806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Закончил Черноморское духовное училище в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Екатеринодаре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Кавказская духовная семинария"/>
              </a:rPr>
              <a:t>Кавказскую духовную семинарию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Ставрополе. По окончании семинарии в 1872 получил войсковую стипендию для обучения 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Петровская сельскохозяйственная академия"/>
              </a:rPr>
              <a:t>Петровской сельскохозяйственной академии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но на втором году обучения был исключен из неё за участие в студенческих выступлениях. Через год поступил 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Новороссийский университет"/>
              </a:rPr>
              <a:t>Новороссийский университет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 участие в группе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 tooltip="Башенцы"/>
              </a:rPr>
              <a:t>Башенцы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«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Хождение в народ"/>
              </a:rPr>
              <a:t>хождении в народ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подвергся аресту, через месяц выпущен под залог и отправлен в ссылку в Вятскую, а затем в Вологодскую губернию (1877—1880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ссылке начал изучать общинный быт России, стал регулярно печататься в «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7" tooltip="Отечественные записки"/>
              </a:rPr>
              <a:t>Отечественных записках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8" tooltip="Русские ведомости"/>
              </a:rPr>
              <a:t>Русских ведомостях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 других изданиях по проблемам земельной общины, артельного движения, казачьей хозяйственной жизни. </a:t>
            </a:r>
          </a:p>
        </p:txBody>
      </p:sp>
    </p:spTree>
    <p:extLst>
      <p:ext uri="{BB962C8B-B14F-4D97-AF65-F5344CB8AC3E}">
        <p14:creationId xmlns:p14="http://schemas.microsoft.com/office/powerpoint/2010/main" val="665382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321972"/>
            <a:ext cx="10394707" cy="50526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1884 принят в качестве статистика на службу в Воронежское земство. До 1903 возглавлял организованное им Воронежское статистическое бюро. С 1886 руководил экспедицией по исследованию областей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Степной край"/>
              </a:rPr>
              <a:t>Степного края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организованной Министерством земледелия и государственных имуществ. Первым в России произвёл широкомасштабные бюджетные исследования крестьянских хозяйств Воронежской губернии. В 1887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Императорское Географическое общество"/>
              </a:rPr>
              <a:t>Императорское Географическое общество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премировало золотой медалью его работу «Крестьянское хозяйство по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Острогожскому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уезду». В 1891 награждён Академией наук премией императора Александра II в размере 1500 рублей за работу «Воронежское земство. 1865—1889 г.». Член-корреспондент Петербургской Академии наук с 1904. </a:t>
            </a:r>
          </a:p>
        </p:txBody>
      </p:sp>
    </p:spTree>
    <p:extLst>
      <p:ext uri="{BB962C8B-B14F-4D97-AF65-F5344CB8AC3E}">
        <p14:creationId xmlns:p14="http://schemas.microsoft.com/office/powerpoint/2010/main" val="812322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296214"/>
            <a:ext cx="10394707" cy="5078371"/>
          </a:xfrm>
        </p:spPr>
        <p:txBody>
          <a:bodyPr/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марта 1902 года стал одним из активных участников либеральной оппозиции, что стало причиной административной ссылки, которую отбывал в своём имении в Черноморской губернии с января 1903 по октябрь 1904. 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1907 избран депутатом 2-й Государственной думы от Кубанского казачьего войска, возглавил казачью фракцию в Думе, примкнул к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Партия народных социалистов"/>
              </a:rPr>
              <a:t>партии народных социалистов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написания Ф. Щербиной его основного научного труда «История Кубанского казачьего войска» ему помогал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Петлюра, Симон Васильевич"/>
              </a:rPr>
              <a:t>С. В. Петлюра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получивший положительную оценку Ф. Щербины за свою работу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3062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231821"/>
            <a:ext cx="10396882" cy="106894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«Ледяном походе»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1532586"/>
            <a:ext cx="10394707" cy="3841999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 февраля 1918 года Щербина, которому шёл 70-й год, в составе вооружённого отряда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Кубанская Рада"/>
              </a:rPr>
              <a:t>Кубанского краевого правительства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 командованием полковника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Покровский, Виктор Леонидович"/>
              </a:rPr>
              <a:t>В. Л. Покровского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выступил из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Екатеринодара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атакованного красными отрядами, в поход, получивший впоследствии имя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Первый Кубанский поход"/>
              </a:rPr>
              <a:t>«Ледяного»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Участия в боевых действиях Щербина не принимал, ружьё своё отдал более молодому казаку. В походе Щербина возобновил свою литературную деятельность и писал поэму на украинском языке «Черноморцы» о переселении украинских казаков на Кубань и освоении ими этого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края.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Щербины в походе было отмечено вручением ему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Знак 1-го Кубанского (Ледяного) похода"/>
              </a:rPr>
              <a:t>знака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 tooltip="Знак 1-го Кубанского (Ледяного) похода"/>
              </a:rPr>
              <a:t>первопоходника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которое, в отличие от подавляющего большинства других вручений этого знака, было проведено в торжественной обстановке и с возданием почестей награждаемому. </a:t>
            </a:r>
          </a:p>
        </p:txBody>
      </p:sp>
    </p:spTree>
    <p:extLst>
      <p:ext uri="{BB962C8B-B14F-4D97-AF65-F5344CB8AC3E}">
        <p14:creationId xmlns:p14="http://schemas.microsoft.com/office/powerpoint/2010/main" val="564387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эмиграции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1700012"/>
            <a:ext cx="10394707" cy="367457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1920 году Щербина оказался в эмиграции, сначала в составе кубанской делегации 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Королевство Сербов, Хорватов и Словенцев"/>
              </a:rPr>
              <a:t>Королевстве Сербов, Хорватов и Словенцев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 1921 года жил в Праге, где работал профессором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Украинский свободный университет"/>
              </a:rPr>
              <a:t>Украинского свободного университета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(1922—1936), а с 1924 по 1925 год был его ректором. С 1922 года являлся профессором статистики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Украинская хозяйственная академия"/>
              </a:rPr>
              <a:t>Украинской хозяйственной академии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 tooltip="Подебрады"/>
              </a:rPr>
              <a:t>Подебрадах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(Чехословакия). 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Участвовал в деятельности украинских научных учреждений в эмиграции, в частности,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Научное общество имени Тараса Шевченко"/>
              </a:rPr>
              <a:t>научного общества имени Тараса Шевченко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действительным членом которого был избран. Писал на украинском литературном языке, составил стихотворные поэмы «Черноморцы» и «Богдан Хмельницкий».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7969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Смерть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перезахоронение на Кубани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1738648"/>
            <a:ext cx="10394707" cy="3635937"/>
          </a:xfrm>
        </p:spPr>
        <p:txBody>
          <a:bodyPr/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 похоронен в Праге на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Ольшанское кладбище"/>
              </a:rPr>
              <a:t>Ольшанском кладбище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2008 году при поддержке российских дипломатов и Чешской Православной церкви прах Щербины был перевезён из Праги в Краснодар и 17 сентября 2008 года торжественно перезахоронен 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Свято-Троицкий собор (Краснодар) (страница отсутствует)"/>
              </a:rPr>
              <a:t>Свято-Троицком соборе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Родственники и общественность станицы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Новодеревянковская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выступили против его захоронения в Краснодаре, так как считали, что его прах должен быть похоронен на родине Щербины в станице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Новодеревянковской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8260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27</TotalTime>
  <Words>588</Words>
  <Application>Microsoft Office PowerPoint</Application>
  <PresentationFormat>Широкоэкранный</PresentationFormat>
  <Paragraphs>29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Impact</vt:lpstr>
      <vt:lpstr>Times New Roman</vt:lpstr>
      <vt:lpstr>Главное мероприятие</vt:lpstr>
      <vt:lpstr>Ф.А.Щербина – радетель земли кубанской</vt:lpstr>
      <vt:lpstr> Родился 13 февраля 1849 в станице Новодеревянковская  </vt:lpstr>
      <vt:lpstr>Презентация PowerPoint</vt:lpstr>
      <vt:lpstr>Презентация PowerPoint</vt:lpstr>
      <vt:lpstr>Презентация PowerPoint</vt:lpstr>
      <vt:lpstr>Презентация PowerPoint</vt:lpstr>
      <vt:lpstr> Участие в «Ледяном походе» </vt:lpstr>
      <vt:lpstr> В эмиграции </vt:lpstr>
      <vt:lpstr> Смерть и перезахоронение на Кубани </vt:lpstr>
      <vt:lpstr> Память </vt:lpstr>
      <vt:lpstr>Главная книга Ф.А.Щербины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Ф.А.Щербина – радетель земли кубанской</dc:title>
  <dc:creator>Пользователь Windows</dc:creator>
  <cp:lastModifiedBy>Пользователь Windows</cp:lastModifiedBy>
  <cp:revision>3</cp:revision>
  <dcterms:created xsi:type="dcterms:W3CDTF">2018-10-22T02:51:21Z</dcterms:created>
  <dcterms:modified xsi:type="dcterms:W3CDTF">2018-10-22T03:18:42Z</dcterms:modified>
</cp:coreProperties>
</file>