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58" r:id="rId4"/>
    <p:sldId id="269" r:id="rId5"/>
    <p:sldId id="259" r:id="rId6"/>
    <p:sldId id="260" r:id="rId7"/>
    <p:sldId id="261" r:id="rId8"/>
    <p:sldId id="264" r:id="rId9"/>
    <p:sldId id="266" r:id="rId10"/>
    <p:sldId id="267" r:id="rId11"/>
    <p:sldId id="262" r:id="rId12"/>
    <p:sldId id="268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1" autoAdjust="0"/>
    <p:restoredTop sz="94638" autoAdjust="0"/>
  </p:normalViewPr>
  <p:slideViewPr>
    <p:cSldViewPr>
      <p:cViewPr varScale="1">
        <p:scale>
          <a:sx n="69" d="100"/>
          <a:sy n="69" d="100"/>
        </p:scale>
        <p:origin x="-11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0A177-C2DE-4A14-9213-B0988213C46A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9D7282-1B3D-4993-B94E-C15EAC7193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0A177-C2DE-4A14-9213-B0988213C46A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7282-1B3D-4993-B94E-C15EAC719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59D7282-1B3D-4993-B94E-C15EAC7193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0A177-C2DE-4A14-9213-B0988213C46A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0A177-C2DE-4A14-9213-B0988213C46A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59D7282-1B3D-4993-B94E-C15EAC7193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0A177-C2DE-4A14-9213-B0988213C46A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9D7282-1B3D-4993-B94E-C15EAC7193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D00A177-C2DE-4A14-9213-B0988213C46A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7282-1B3D-4993-B94E-C15EAC7193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0A177-C2DE-4A14-9213-B0988213C46A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59D7282-1B3D-4993-B94E-C15EAC7193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0A177-C2DE-4A14-9213-B0988213C46A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59D7282-1B3D-4993-B94E-C15EAC719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0A177-C2DE-4A14-9213-B0988213C46A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9D7282-1B3D-4993-B94E-C15EAC719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9D7282-1B3D-4993-B94E-C15EAC7193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0A177-C2DE-4A14-9213-B0988213C46A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59D7282-1B3D-4993-B94E-C15EAC7193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D00A177-C2DE-4A14-9213-B0988213C46A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D00A177-C2DE-4A14-9213-B0988213C46A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9D7282-1B3D-4993-B94E-C15EAC7193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wiz&amp;img_url=http://wap.mplaza.ru/parser/images/d0183a5472540afe8bfa9f8e8e05735c.jpg&amp;uinfo=ww-1055-wh-487-fw-830-fh-448-pd-1&amp;p=4&amp;text=%D1%80%D0%BE%D1%81%D1%81%D0%B8%D1%8F&amp;noreask=1&amp;pos=125&amp;rpt=simage&amp;lr=5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source=wiz&amp;img_url=http://www.gov.ru/main/img/gerb(fkz)_3.gif&amp;uinfo=ww-1055-wh-487-fw-830-fh-448-pd-1&amp;p=7&amp;text=%D1%80%D0%BE%D1%81%D1%81%D0%B8%D1%8F&amp;noreask=1&amp;pos=237&amp;rpt=simage&amp;lr=50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D%D0%B0%D1%86%D0%B8%D0%BE%D0%BD%D0%B0%D0%BB%D1%8C%D0%BD%D1%8B%D0%B5%20%D0%B1%D0%BB%D1%8E%D0%B4%D0%B0%20%D1%80%D0%BE%D1%81%D1%81%D0%B8%D0%B8%20%D0%BD%D0%B0%20%D0%BD%D0%BE%D0%B2%D1%8B%D0%B9%20%D0%B3%D0%BE%D0%B4&amp;img_url=http://img-fotki.yandex.ru/get/17/heb415.a/0_d9fb_3794072a_XL&amp;pos=5&amp;uinfo=ww-1055-wh-487-fw-830-fh-448-pd-1&amp;rpt=simage" TargetMode="External"/><Relationship Id="rId13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12" Type="http://schemas.openxmlformats.org/officeDocument/2006/relationships/hyperlink" Target="http://images.yandex.ru/yandsearch?p=4&amp;text=%D0%BD%D0%B0%D1%86%D0%B8%D0%BE%D0%BD%D0%B0%D0%BB%D1%8C%D0%BD%D1%8B%D0%B5%20%D0%B1%D0%BB%D1%8E%D0%B4%D0%B0%20%D1%80%D0%BE%D1%81%D1%81%D0%B8%D0%B8%20%D0%BA%D0%B0%D1%80%D1%82%D0%BE%D1%84%D0%B5%D0%BB%D1%8C&amp;img_url=http://img12.nnm.ru/imagez/gallery/0/2/e/c/e/02ece5902d8942c02db2a244cdb27016_full.jpg&amp;pos=121&amp;uinfo=ww-1055-wh-487-fw-830-fh-448-pd-1&amp;rpt=simage" TargetMode="External"/><Relationship Id="rId2" Type="http://schemas.openxmlformats.org/officeDocument/2006/relationships/hyperlink" Target="http://images.yandex.ru/yandsearch?text=%D0%BD%D0%B0%D1%86%D0%B8%D0%BE%D0%BD%D0%B0%D0%BB%D1%8C%D0%BD%D1%8B%D0%B5%20%D0%B1%D0%BB%D1%8E%D0%B4%D0%B0%20%D1%80%D0%BE%D1%81%D1%81%D0%B8%D0%B8%20%D0%B1%D0%BB%D0%B8%D0%BD%D1%8B&amp;img_url=http://upload.wikimedia.org/wikipedia/commons/thumb/d/d4/Blin1.jpg/220px-Blin1.jpg&amp;pos=2&amp;uinfo=ww-1055-wh-487-fw-830-fh-448-pd-1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&amp;text=%D0%BD%D0%B0%D1%86%D0%B8%D0%BE%D0%BD%D0%B0%D0%BB%D1%8C%D0%BD%D1%8B%D0%B5%20%D0%B1%D0%BB%D1%8E%D0%B4%D0%B0%20%D1%80%D0%BE%D1%81%D1%81%D0%B8%D0%B8%20%D0%B1%D0%BB%D0%B8%D0%BD%D1%8B&amp;img_url=http://www.olitve.ru/_mod_files/ce_images/litvastalo.jpg&amp;pos=47&amp;uinfo=ww-1055-wh-487-fw-830-fh-448-pd-1&amp;rpt=simage" TargetMode="External"/><Relationship Id="rId11" Type="http://schemas.openxmlformats.org/officeDocument/2006/relationships/image" Target="../media/image36.jpeg"/><Relationship Id="rId5" Type="http://schemas.openxmlformats.org/officeDocument/2006/relationships/image" Target="../media/image33.jpeg"/><Relationship Id="rId10" Type="http://schemas.openxmlformats.org/officeDocument/2006/relationships/hyperlink" Target="http://images.yandex.ru/yandsearch?p=3&amp;text=%D0%BD%D0%B0%D1%86%D0%B8%D0%BE%D0%BD%D0%B0%D0%BB%D1%8C%D0%BD%D1%8B%D0%B5%20%D0%B1%D0%BB%D1%8E%D0%B4%D0%B0%20%D1%80%D0%BE%D1%81%D1%81%D0%B8%D0%B8%20%D1%85%D0%BE%D0%BB%D0%BE%D0%B4%D0%B5%D1%86&amp;img_url=http://amamam.ru/wp-content/uploads/zalivnoe/holodec_rulka_2.jpg&amp;pos=91&amp;uinfo=ww-1055-wh-487-fw-830-fh-448-pd-1&amp;rpt=simage" TargetMode="External"/><Relationship Id="rId4" Type="http://schemas.openxmlformats.org/officeDocument/2006/relationships/hyperlink" Target="http://images.yandex.ru/yandsearch?text=%D0%BD%D0%B0%D1%86%D0%B8%D0%BE%D0%BD%D0%B0%D0%BB%D1%8C%D0%BD%D1%8B%D0%B5%20%D0%B1%D0%BB%D1%8E%D0%B4%D0%B0%20%D1%80%D0%BE%D1%81%D1%81%D0%B8%D0%B8%20%D0%B1%D0%BB%D0%B8%D0%BD%D1%8B&amp;img_url=http://fb.ru/misc/i/gallery/10395/1736.jpeg&amp;pos=1&amp;uinfo=ww-1055-wh-487-fw-830-fh-448-pd-1&amp;rpt=simage" TargetMode="External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text=%D0%BF%D0%B5%D1%80%D0%BC%D1%8C&amp;noreask=1&amp;img_url=http://prm.ru/data/news/213446_200.jpg&amp;pos=19&amp;rpt=simage&amp;lr=50" TargetMode="External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hyperlink" Target="http://images.yandex.ru/yandsearch?source=wiz&amp;img_url=http://grani.ru/files/59792.jpg&amp;uinfo=ww-1055-wh-487-fw-830-fh-448-pd-1&amp;p=1&amp;text=%D0%BF%D0%B5%D1%80%D0%BC%D1%8C&amp;noreask=1&amp;pos=39&amp;rpt=simage&amp;lr=5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text=%D0%BF%D0%B5%D1%80%D0%BC%D1%8C&amp;noreask=1&amp;img_url=http://s013.radikal.ru/i325/1104/6c/460e5892d9f4.jpg&amp;pos=1&amp;rpt=simage&amp;lr=50" TargetMode="External"/><Relationship Id="rId5" Type="http://schemas.openxmlformats.org/officeDocument/2006/relationships/image" Target="../media/image39.jpeg"/><Relationship Id="rId4" Type="http://schemas.openxmlformats.org/officeDocument/2006/relationships/hyperlink" Target="http://images.yandex.ru/yandsearch?source=wiz&amp;img_url=http://www.novelrussia.ru/img/perm-ears.jpg&amp;uinfo=ww-1055-wh-487-fw-830-fh-448-pd-1&amp;p=3&amp;text=%D0%BF%D0%B5%D1%80%D0%BC%D1%8C&amp;noreask=1&amp;pos=96&amp;rpt=simage&amp;lr=50" TargetMode="External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p=1&amp;text=%D0%BA%D0%B0%D1%80%D1%82%D0%B0%20%D1%80%D0%BE%D1%81%D1%81%D0%B8%D0%B8%20%D1%81%20%D0%BA%D1%80%D1%8B%D0%BC%D0%BE%D0%BC&amp;img_url=http://www.hurriyet.com.tr/_np/2268/23712268.jpg&amp;pos=30&amp;uinfo=ww-1055-wh-487-fw-830-fh-448-pd-1&amp;rpt=simag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p=2&amp;text=%D0%BF%D1%83%D1%82%D0%B8%D0%BD&amp;img_url=http://img.nr2.ru/pict/arts1/37/90/379069.jpg&amp;pos=63&amp;uinfo=ww-1055-wh-487-fw-830-fh-448-pd-1&amp;rpt=simage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hyperlink" Target="http://images.yandex.ru/yandsearch?p=4&amp;text=%D0%BC%D0%B5%D0%B4%D0%B2%D0%B5%D0%B4%D0%B5%D0%B2&amp;img_url=http://pics.top.rbc.ru/top_pics/uniora/21/1256858605_0121.250x200.jpeg&amp;pos=149&amp;uinfo=ww-1055-wh-487-fw-830-fh-448-pd-1&amp;rpt=simag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1%80%D0%BE%D1%81%D1%81%D0%B8%D1%8F%20%D0%BE%D1%81%D0%B5%D0%BD%D1%8C%D1%8E%20%D1%84%D0%BE%D1%82%D0%BE&amp;img_url=http://img01.chitalnya.ru/upload2/399/89157275157049.jpg&amp;pos=19&amp;uinfo=ww-1055-wh-487-fw-830-fh-448-pd-1&amp;rpt=simage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images.yandex.ru/yandsearch?source=wiz&amp;text=%D1%80%D0%BE%D1%81%D1%81%D0%B8%D1%8F%20%D0%B7%D0%B8%D0%BC%D0%BE%D0%B9%20%D1%84%D0%BE%D1%82%D0%BE&amp;noreask=1&amp;img_url=http://img-fotki.yandex.ru/get/12/s-galych.0/0_62c0_82dfb0b_XL&amp;pos=2&amp;rpt=simage&amp;lr=5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&amp;text=%D1%80%D0%BE%D1%81%D1%81%D0%B8%D1%8F%20%D0%BB%D0%B5%D1%82%D0%BE%D0%BC%20%D1%84%D0%BE%D1%82%D0%BE&amp;pos=49&amp;uinfo=ww-1055-wh-487-fw-830-fh-448-pd-1&amp;rpt=simage&amp;img_url=http://bigpicture.ru/wp-content/uploads/2010/08/p04_0002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images.yandex.ru/yandsearch?p=1&amp;text=%D1%80%D0%BE%D1%81%D1%81%D0%B8%D1%8F%20%D0%B2%D0%B5%D1%81%D0%BD%D0%BE%D0%B9%20%D1%84%D0%BE%D1%82%D0%BE&amp;img_url=http://img.sunhome.ru/UsersGallery/012010/28123532.jpg&amp;pos=30&amp;uinfo=ww-1055-wh-487-fw-830-fh-448-pd-1&amp;rpt=simage" TargetMode="Externa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5&amp;text=%D1%80%D0%BE%D1%81%D1%81%D0%B8%D1%8F%20%D1%84%D0%BE%D1%82%D0%BE%20%D0%B4%D0%B8%D0%BA%D0%B8%D1%85%20%D0%B6%D0%B8%D0%B2%D0%BE%D1%82%D0%BD%D1%8B%D1%85&amp;img_url=http://www.rancho-hunting.ru/upload/iblock/acc/kaban.jpg&amp;pos=163&amp;uinfo=ww-1055-wh-487-fw-830-fh-448-pd-1&amp;rpt=simage" TargetMode="External"/><Relationship Id="rId13" Type="http://schemas.openxmlformats.org/officeDocument/2006/relationships/image" Target="../media/image18.jpeg"/><Relationship Id="rId18" Type="http://schemas.openxmlformats.org/officeDocument/2006/relationships/hyperlink" Target="http://images.yandex.ru/yandsearch?p=6&amp;text=%D1%80%D0%BE%D1%81%D1%81%D0%B8%D1%8F%20%D1%84%D0%BE%D1%82%D0%BE%20%D0%B4%D0%B8%D0%BA%D0%B8%D1%85%20%D0%B6%D0%B8%D0%B2%D0%BE%D1%82%D0%BD%D1%8B%D1%85&amp;img_url=http://img-fotki.yandex.ru/get/4313/tringaa.a/0_3a5f9_133f3ead_S&amp;pos=197&amp;uinfo=ww-1055-wh-487-fw-830-fh-448-pd-1&amp;rpt=simage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12" Type="http://schemas.openxmlformats.org/officeDocument/2006/relationships/hyperlink" Target="http://images.yandex.ru/yandsearch?p=7&amp;text=%D1%80%D0%BE%D1%81%D1%81%D0%B8%D1%8F%20%D1%84%D0%BE%D1%82%D0%BE%20%D0%B4%D0%B8%D0%BA%D0%B8%D1%85%20%D0%B6%D0%B8%D0%B2%D0%BE%D1%82%D0%BD%D1%8B%D1%85&amp;img_url=http://dl.hostingfailov.com/preview/190a5c0074.jpg&amp;pos=237&amp;uinfo=ww-1055-wh-487-fw-830-fh-448-pd-1&amp;rpt=simage" TargetMode="External"/><Relationship Id="rId17" Type="http://schemas.openxmlformats.org/officeDocument/2006/relationships/image" Target="../media/image20.jpeg"/><Relationship Id="rId2" Type="http://schemas.openxmlformats.org/officeDocument/2006/relationships/hyperlink" Target="http://images.yandex.ru/yandsearch?text=%D1%80%D0%BE%D1%81%D1%81%D0%B8%D1%8F%20%D1%84%D0%BE%D1%82%D0%BE%20%D0%B4%D0%B8%D0%BA%D0%B8%D1%85%20%D0%B6%D0%B8%D0%B2%D0%BE%D1%82%D0%BD%D1%8B%D1%85&amp;img_url=http://img-fotki.yandex.ru/get/6508/64843573.148/0_8f82e_73094226_orig.jpg&amp;pos=13&amp;uinfo=ww-1055-wh-487-fw-830-fh-448-pd-1&amp;rpt=simage" TargetMode="External"/><Relationship Id="rId16" Type="http://schemas.openxmlformats.org/officeDocument/2006/relationships/hyperlink" Target="http://images.yandex.ru/yandsearch?p=6&amp;text=%D1%80%D0%BE%D1%81%D1%81%D0%B8%D1%8F%20%D1%84%D0%BE%D1%82%D0%BE%20%D0%B4%D0%B8%D0%BA%D0%B8%D1%85%20%D0%B6%D0%B8%D0%B2%D0%BE%D1%82%D0%BD%D1%8B%D1%85&amp;img_url=http://sezonoxoti.ru/sites/default/files/imagecache/img_245_198/foto_hare_rabbit_18.jpg&amp;pos=196&amp;uinfo=ww-1055-wh-487-fw-830-fh-448-pd-1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&amp;text=%D1%80%D0%BE%D1%81%D1%81%D0%B8%D1%8F%20%D1%84%D0%BE%D1%82%D0%BE%20%D0%B4%D0%B8%D0%BA%D0%B8%D1%85%20%D0%B6%D0%B8%D0%B2%D0%BE%D1%82%D0%BD%D1%8B%D1%85&amp;img_url=http://greenword.ru/images/edgar-thissen/edgar-thissen04.jpg&amp;pos=39&amp;uinfo=ww-1055-wh-487-fw-830-fh-448-pd-1&amp;rpt=simage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5" Type="http://schemas.openxmlformats.org/officeDocument/2006/relationships/image" Target="../media/image19.jpeg"/><Relationship Id="rId10" Type="http://schemas.openxmlformats.org/officeDocument/2006/relationships/hyperlink" Target="http://images.yandex.ru/yandsearch?p=5&amp;text=%D1%80%D0%BE%D1%81%D1%81%D0%B8%D1%8F%20%D1%84%D0%BE%D1%82%D0%BE%20%D0%B4%D0%B8%D0%BA%D0%B8%D1%85%20%D0%B6%D0%B8%D0%B2%D0%BE%D1%82%D0%BD%D1%8B%D1%85&amp;img_url=http://zooclub.ru/attach/fotogal/oboi/wild/31.jpg&amp;pos=169&amp;uinfo=ww-1055-wh-487-fw-830-fh-448-pd-1&amp;rpt=simage" TargetMode="External"/><Relationship Id="rId19" Type="http://schemas.openxmlformats.org/officeDocument/2006/relationships/image" Target="../media/image21.jpeg"/><Relationship Id="rId4" Type="http://schemas.openxmlformats.org/officeDocument/2006/relationships/hyperlink" Target="http://images.yandex.ru/yandsearch?text=%D1%80%D0%BE%D1%81%D1%81%D0%B8%D1%8F%20%D1%84%D0%BE%D1%82%D0%BE%20%D0%B4%D0%B8%D0%BA%D0%B8%D1%85%20%D0%B6%D0%B8%D0%B2%D0%BE%D1%82%D0%BD%D1%8B%D1%85&amp;img_url=http://www.fresher.ru/manager_content/images/dikaya-priroda-rossii-2012/11.jpg&amp;pos=14&amp;uinfo=ww-1055-wh-487-fw-830-fh-448-pd-1&amp;rpt=simage" TargetMode="External"/><Relationship Id="rId9" Type="http://schemas.openxmlformats.org/officeDocument/2006/relationships/image" Target="../media/image16.jpeg"/><Relationship Id="rId14" Type="http://schemas.openxmlformats.org/officeDocument/2006/relationships/hyperlink" Target="http://images.yandex.ru/yandsearch?p=6&amp;text=%D1%80%D0%BE%D1%81%D1%81%D0%B8%D1%8F%20%D1%84%D0%BE%D1%82%D0%BE%20%D0%B4%D0%B8%D0%BA%D0%B8%D1%85%20%D0%B6%D0%B8%D0%B2%D0%BE%D1%82%D0%BD%D1%8B%D1%85&amp;img_url=http://nevseoboi.com.ua/uploads/posts/2010-01/thumbs/1263583213_elk20_1600x1200.jpg&amp;pos=190&amp;uinfo=ww-1055-wh-487-fw-830-fh-448-pd-1&amp;rpt=simage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6&amp;text=%D1%80%D0%B5%D0%BA%D0%B8%20%D1%80%D0%BE%D1%81%D1%81%D0%B8%D0%B8%20%D1%84%D0%BE%D1%82%D0%BE%20%D1%81%20%D0%BD%D0%B0%D0%B7%D0%B2%D0%B0%D0%BD%D0%B8%D1%8F%D0%BC%D0%B8&amp;img_url=http://www.hohmodrom.ru/upload/361/projimg/17646/hohmodrom_Kama-s-utra.jpg&amp;pos=191&amp;uinfo=ww-1055-wh-487-fw-830-fh-448-pd-1&amp;rpt=simage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://images.yandex.ru/yandsearch?p=5&amp;text=%D1%80%D0%B5%D0%BA%D0%B8%20%D1%80%D0%BE%D1%81%D1%81%D0%B8%D0%B8%20%D1%84%D0%BE%D1%82%D0%BE%20%D1%81%20%D0%BD%D0%B0%D0%B7%D0%B2%D0%B0%D0%BD%D0%B8%D1%8F%D0%BC%D0%B8&amp;img_url=http://img-fotki.yandex.ru/get/4/nikl49.0/0_1757_a51430d0_XL&amp;pos=161&amp;uinfo=ww-1055-wh-487-fw-830-fh-448-pd-1&amp;rpt=simage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images.yandex.ru/yandsearch?p=3&amp;text=%D1%80%D0%B5%D0%BA%D0%B8%20%D1%80%D0%BE%D1%81%D1%81%D0%B8%D0%B8%20%D1%84%D0%BE%D1%82%D0%BE%20%D1%81%20%D0%BD%D0%B0%D0%B7%D0%B2%D0%B0%D0%BD%D0%B8%D1%8F%D0%BC%D0%B8&amp;img_url=http://www.gorodperm.ru/upload/pages/4163/img_1222753196.jpg&amp;pos=91&amp;uinfo=ww-1055-wh-487-fw-830-fh-448-pd-1&amp;rpt=simage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images.yandex.ru/yandsearch?p=6&amp;text=%D1%80%D0%B5%D0%BA%D0%B8%20%D1%80%D0%BE%D1%81%D1%81%D0%B8%D0%B8%20%D1%84%D0%BE%D1%82%D0%BE%20%D1%81%20%D0%BD%D0%B0%D0%B7%D0%B2%D0%B0%D0%BD%D0%B8%D1%8F%D0%BC%D0%B8&amp;img_url=http://img-fotki.yandex.ru/get/3211/rostovrielt.0/0_258cc_51d7d762_XL&amp;pos=199&amp;uinfo=ww-1055-wh-487-fw-830-fh-448-pd-1&amp;rpt=simage" TargetMode="External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D%D0%B0%D1%80%D0%BE%D0%B4%D0%BD%D1%8B%D0%B9%20%D0%BA%D0%BE%D1%81%D1%82%D1%8E%D0%BC%20%D1%80%D0%BE%D1%81%D1%81%D0%B8%D0%B8&amp;img_url=http://cv01.twirpx.net/1025/1025296.jpg&amp;pos=8&amp;uinfo=ww-1055-wh-487-fw-830-fh-448-pd-1&amp;rpt=simage" TargetMode="External"/><Relationship Id="rId13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12" Type="http://schemas.openxmlformats.org/officeDocument/2006/relationships/hyperlink" Target="http://images.yandex.ru/yandsearch?p=1&amp;text=%D0%B7%D0%B8%D0%BC%D0%BD%D0%B8%D0%B9%20%D0%BD%D0%B0%D1%80%D0%BE%D0%B4%D0%BD%D1%8B%D0%B9%20%D0%BA%D0%BE%D1%81%D1%82%D1%8E%D0%BC%20%D1%80%D0%BE%D1%81%D1%81%D0%B8%D0%B8&amp;img_url=http://www.russiandolls.ru/dolls/images/1093.jpg&amp;pos=33&amp;uinfo=ww-1055-wh-487-fw-830-fh-448-pd-1&amp;rpt=simage" TargetMode="External"/><Relationship Id="rId2" Type="http://schemas.openxmlformats.org/officeDocument/2006/relationships/hyperlink" Target="http://images.yandex.ru/yandsearch?text=%D0%BD%D0%B0%D1%80%D0%BE%D0%B4%D0%BD%D1%8B%D0%B9%20%D0%BA%D0%BE%D1%81%D1%82%D1%8E%D0%BC%20%D1%80%D0%BE%D1%81%D1%81%D0%B8%D0%B8&amp;img_url=http://s51.radikal.ru/i133/1005/df/e7886e59ca0c.jpg&amp;pos=1&amp;uinfo=ww-1055-wh-487-fw-830-fh-448-pd-1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0%BD%D0%B0%D1%80%D0%BE%D0%B4%D0%BD%D1%8B%D0%B9%20%D0%BA%D0%BE%D1%81%D1%82%D1%8E%D0%BC%20%D1%80%D0%BE%D1%81%D1%81%D0%B8%D0%B8&amp;img_url=http://img.photo.tut.ua/pfenya/847/15035/530/0_69a4_2f103836_1xl43497.jpg&amp;pos=4&amp;uinfo=ww-1055-wh-487-fw-830-fh-448-pd-1&amp;rpt=simage" TargetMode="External"/><Relationship Id="rId11" Type="http://schemas.openxmlformats.org/officeDocument/2006/relationships/image" Target="../media/image30.jpeg"/><Relationship Id="rId5" Type="http://schemas.openxmlformats.org/officeDocument/2006/relationships/image" Target="../media/image27.jpeg"/><Relationship Id="rId10" Type="http://schemas.openxmlformats.org/officeDocument/2006/relationships/hyperlink" Target="http://images.yandex.ru/yandsearch?p=4&amp;text=%D0%BD%D0%B0%D1%80%D0%BE%D0%B4%D0%BD%D1%8B%D0%B9%20%D0%BA%D0%BE%D1%81%D1%82%D1%8E%D0%BC%20%D1%80%D0%BE%D1%81%D1%81%D0%B8%D0%B8&amp;pos=140&amp;uinfo=ww-1055-wh-487-fw-830-fh-448-pd-1&amp;rpt=simage&amp;img_url=http://www.asovmo.ru/Galerey/7150171.jpg" TargetMode="External"/><Relationship Id="rId4" Type="http://schemas.openxmlformats.org/officeDocument/2006/relationships/hyperlink" Target="http://images.yandex.ru/yandsearch?text=%D0%BD%D0%B0%D1%80%D0%BE%D0%B4%D0%BD%D1%8B%D0%B9%20%D0%BA%D0%BE%D1%81%D1%82%D1%8E%D0%BC%20%D1%80%D0%BE%D1%81%D1%81%D0%B8%D0%B8&amp;img_url=http://perunica.ru/uploads/posts/2010-03/1267733096_12.jpg&amp;pos=2&amp;uinfo=ww-1055-wh-487-fw-830-fh-448-pd-1&amp;rpt=simage" TargetMode="External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805264"/>
            <a:ext cx="7452320" cy="1052736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Баранова Василиса 4 »А» МАОУ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«СОШ № 91» г. </a:t>
            </a:r>
            <a:r>
              <a:rPr lang="ru-RU" sz="18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Пермь, 2015г.</a:t>
            </a:r>
            <a:endParaRPr lang="ru-RU" sz="1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руководитель: Алексеева Н.Н</a:t>
            </a:r>
            <a:r>
              <a:rPr lang="ru-RU" sz="1800" i="1" dirty="0" smtClean="0">
                <a:solidFill>
                  <a:srgbClr val="002060"/>
                </a:solidFill>
              </a:rPr>
              <a:t>.</a:t>
            </a:r>
            <a:endParaRPr lang="ru-RU" sz="1800" b="1" i="1" dirty="0" smtClean="0">
              <a:solidFill>
                <a:srgbClr val="002060"/>
              </a:solidFill>
            </a:endParaRPr>
          </a:p>
          <a:p>
            <a:endParaRPr lang="ru-RU" sz="1800" b="1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ru-RU" sz="1800" b="1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ru-RU" sz="1800" b="1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88641"/>
            <a:ext cx="6552728" cy="7920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 – родина моя.</a:t>
            </a:r>
            <a:endParaRPr lang="ru-RU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im6-tub-ru.yandex.net/i?id=217366164-2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628800"/>
            <a:ext cx="4551071" cy="3971625"/>
          </a:xfrm>
          <a:prstGeom prst="rect">
            <a:avLst/>
          </a:prstGeom>
          <a:noFill/>
        </p:spPr>
      </p:pic>
      <p:pic>
        <p:nvPicPr>
          <p:cNvPr id="1030" name="Picture 6" descr="http://im0-tub-ru.yandex.net/i?id=121938754-4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268760"/>
            <a:ext cx="3600400" cy="4451403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 smtClean="0"/>
              <a:t>Любимые блюда россиян.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im1-tub-ru.yandex.net/i?id=535861504-6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2592288" cy="2304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580" name="Picture 4" descr="http://im4-tub-ru.yandex.net/i?id=332052555-5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628800"/>
            <a:ext cx="2736304" cy="2232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582" name="Picture 6" descr="http://im0-tub-ru.yandex.net/i?id=364010914-08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005064"/>
            <a:ext cx="2808312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584" name="Picture 8" descr="http://im7-tub-ru.yandex.net/i?id=90958997-04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4221088"/>
            <a:ext cx="2880320" cy="22208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586" name="Picture 10" descr="http://im5-tub-ru.yandex.net/i?id=8268868-10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216" y="4509120"/>
            <a:ext cx="2627784" cy="20882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588" name="Picture 12" descr="http://im2-tub-ru.yandex.net/i?id=818659486-21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16216" y="1772816"/>
            <a:ext cx="2627784" cy="2232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 smtClean="0"/>
              <a:t>Моя Россия- город Пермь.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://im3-tub-ru.yandex.net/i?id=103019100-5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139605"/>
            <a:ext cx="2915816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1028" name="Picture 4" descr="http://im1-tub-ru.yandex.net/i?id=6990092-2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700808"/>
            <a:ext cx="2160240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030" name="Picture 6" descr="http://im7-tub-ru.yandex.net/i?id=112354669-36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4449007"/>
            <a:ext cx="3618148" cy="2252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032" name="Picture 8" descr="http://im1-tub-ru.yandex.net/i?id=95627971-51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2348880"/>
            <a:ext cx="3312368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0081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i="1" dirty="0" smtClean="0"/>
              <a:t>Россия- это Я, семья и вы мои друзья.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C:\Users\1\Desktop\Фотоальбом\2013 год\SDC188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5040560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C:\Users\1\Desktop\Фотоальбом\2013 год\SDC18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556792"/>
            <a:ext cx="334786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C:\Users\1\Desktop\Фотоальбом\2013 год\SDC189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848131" y="3980961"/>
            <a:ext cx="3096344" cy="249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293096"/>
            <a:ext cx="8534400" cy="1872208"/>
          </a:xfrm>
        </p:spPr>
        <p:txBody>
          <a:bodyPr>
            <a:normAutofit/>
          </a:bodyPr>
          <a:lstStyle/>
          <a:p>
            <a:r>
              <a:rPr lang="ru-RU" dirty="0"/>
              <a:t>Ребята, любите свою Родину и помните, что каждый из нас – её частичка!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011"/>
            <a:ext cx="4555976" cy="456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45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6250706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Цель проекта: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-рассказать о величии и значении своей страны;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-</a:t>
            </a:r>
            <a:r>
              <a:rPr lang="ru-RU" dirty="0" smtClean="0">
                <a:solidFill>
                  <a:schemeClr val="tx2"/>
                </a:solidFill>
              </a:rPr>
              <a:t>показать любовь и уважение к ней.</a:t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678" y="233645"/>
            <a:ext cx="6576730" cy="369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66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 smtClean="0"/>
              <a:t>Великая и могучая Россия.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http://im2-tub-ru.yandex.net/i?id=9029604-04-16f-85825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8568952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Россия- Русь.</a:t>
            </a:r>
            <a:endParaRPr lang="ru-RU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712968" cy="51845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Государство в Восточной Европе и Северной Азии с населением почти      144 миллиона человек с самой большой территорией в Мире  и государственным русским языком.      В составе Российской федерации        46 областей, 22 республики,  9 краев,   4 автономных округа и 1 автономная область – Еврейская и 3 города федерального значения. 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Президент Путин В.В.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957784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Председатель правительства Медведев Д.А.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im1-tub-ru.yandex.net/i?id=138783545-46-72&amp;n=21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80928"/>
            <a:ext cx="3960440" cy="338437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 smtClean="0"/>
              <a:t>Правительство России.</a:t>
            </a:r>
            <a:endParaRPr lang="ru-RU" i="1" dirty="0"/>
          </a:p>
        </p:txBody>
      </p:sp>
      <p:pic>
        <p:nvPicPr>
          <p:cNvPr id="7170" name="Picture 2" descr="http://im3-tub-ru.yandex.net/i?id=13336766-6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284984"/>
            <a:ext cx="3888432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 smtClean="0"/>
              <a:t>Времена года России.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im4-tub-ru.yandex.net/i?id=492006505-2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4320480" cy="2592288"/>
          </a:xfrm>
          <a:prstGeom prst="rect">
            <a:avLst/>
          </a:prstGeom>
          <a:noFill/>
        </p:spPr>
      </p:pic>
      <p:pic>
        <p:nvPicPr>
          <p:cNvPr id="17412" name="Picture 4" descr="http://im0-tub-ru.yandex.net/i?id=170972885-2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556792"/>
            <a:ext cx="4104456" cy="2592288"/>
          </a:xfrm>
          <a:prstGeom prst="rect">
            <a:avLst/>
          </a:prstGeom>
          <a:noFill/>
        </p:spPr>
      </p:pic>
      <p:pic>
        <p:nvPicPr>
          <p:cNvPr id="17414" name="Picture 6" descr="http://cdn.trinixy.ru/pics4/20100824/color_0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149080"/>
            <a:ext cx="4320480" cy="2448272"/>
          </a:xfrm>
          <a:prstGeom prst="rect">
            <a:avLst/>
          </a:prstGeom>
          <a:noFill/>
        </p:spPr>
      </p:pic>
      <p:pic>
        <p:nvPicPr>
          <p:cNvPr id="17416" name="Picture 8" descr="http://im4-tub-ru.yandex.net/i?id=207762130-46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4149080"/>
            <a:ext cx="4104456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 smtClean="0"/>
              <a:t>Животные России.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im5-tub-ru.yandex.net/i?id=54999776-3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97760"/>
            <a:ext cx="2627783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Picture 4" descr="http://im2-tub-ru.yandex.net/i?id=655514619-22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509120"/>
            <a:ext cx="2592288" cy="187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4" name="Picture 6" descr="http://im2-tub-ru.yandex.net/i?id=403162738-62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1700808"/>
            <a:ext cx="1872208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6" name="Picture 8" descr="http://im1-tub-ru.yandex.net/i?id=69876030-24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83760" y="1628800"/>
            <a:ext cx="2160240" cy="165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8" name="Picture 10" descr="http://im6-tub-ru.yandex.net/i?id=415537198-48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72200" y="3212976"/>
            <a:ext cx="2409056" cy="165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40" name="Picture 12" descr="http://im2-tub-ru.yandex.net/i?id=105573088-62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59824" y="4437112"/>
            <a:ext cx="1584176" cy="2160240"/>
          </a:xfrm>
          <a:prstGeom prst="rect">
            <a:avLst/>
          </a:prstGeom>
          <a:noFill/>
        </p:spPr>
      </p:pic>
      <p:pic>
        <p:nvPicPr>
          <p:cNvPr id="22542" name="Picture 14" descr="http://im6-tub-ru.yandex.net/i?id=52360216-60-72&amp;n=21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2420888"/>
            <a:ext cx="2339752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44" name="Picture 16" descr="http://im2-tub-ru.yandex.net/i?id=120862136-31-72&amp;n=21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67944" y="1628800"/>
            <a:ext cx="2952328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46" name="Picture 18" descr="http://im0-tub-ru.yandex.net/i?id=174417337-70-72&amp;n=21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339752" y="3573016"/>
            <a:ext cx="2664296" cy="2492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Кама , Енисей.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Дон , Волга.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 smtClean="0"/>
              <a:t>Великие реки России.</a:t>
            </a:r>
            <a:endParaRPr lang="ru-RU" i="1" dirty="0"/>
          </a:p>
        </p:txBody>
      </p:sp>
      <p:pic>
        <p:nvPicPr>
          <p:cNvPr id="7" name="Picture 4" descr="http://im3-tub-ru.yandex.net/i?id=111447159-1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365104"/>
            <a:ext cx="3096344" cy="20882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6" descr="http://im4-tub-ru.yandex.net/i?id=131178988-12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132856"/>
            <a:ext cx="3096344" cy="2160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2" descr="http://im6-tub-ru.yandex.net/i?id=422153237-63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04864"/>
            <a:ext cx="3024336" cy="20882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506" name="Picture 2" descr="http://im6-tub-ru.yandex.net/i?id=178257072-14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4365104"/>
            <a:ext cx="3240360" cy="2232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 smtClean="0"/>
              <a:t>Национальные</a:t>
            </a:r>
            <a:r>
              <a:rPr lang="ru-RU" dirty="0" smtClean="0"/>
              <a:t> </a:t>
            </a:r>
            <a:r>
              <a:rPr lang="ru-RU" i="1" dirty="0" smtClean="0"/>
              <a:t>костюмы</a:t>
            </a:r>
            <a:r>
              <a:rPr lang="ru-RU" dirty="0" smtClean="0"/>
              <a:t> </a:t>
            </a:r>
            <a:r>
              <a:rPr lang="ru-RU" i="1" dirty="0" smtClean="0"/>
              <a:t>России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im7-tub-ru.yandex.net/i?id=198287635-2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2376264" cy="2808312"/>
          </a:xfrm>
          <a:prstGeom prst="rect">
            <a:avLst/>
          </a:prstGeom>
          <a:noFill/>
        </p:spPr>
      </p:pic>
      <p:pic>
        <p:nvPicPr>
          <p:cNvPr id="22532" name="Picture 4" descr="http://im2-tub-ru.yandex.net/i?id=7897812-14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484784"/>
            <a:ext cx="2808312" cy="2448272"/>
          </a:xfrm>
          <a:prstGeom prst="rect">
            <a:avLst/>
          </a:prstGeom>
          <a:noFill/>
        </p:spPr>
      </p:pic>
      <p:pic>
        <p:nvPicPr>
          <p:cNvPr id="22534" name="Picture 6" descr="http://im0-tub-ru.yandex.net/i?id=317061833-16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4437112"/>
            <a:ext cx="2736304" cy="2420888"/>
          </a:xfrm>
          <a:prstGeom prst="rect">
            <a:avLst/>
          </a:prstGeom>
          <a:noFill/>
        </p:spPr>
      </p:pic>
      <p:pic>
        <p:nvPicPr>
          <p:cNvPr id="22536" name="Picture 8" descr="http://im4-tub-ru.yandex.net/i?id=320116460-22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005064"/>
            <a:ext cx="2304256" cy="2852936"/>
          </a:xfrm>
          <a:prstGeom prst="rect">
            <a:avLst/>
          </a:prstGeom>
          <a:noFill/>
        </p:spPr>
      </p:pic>
      <p:pic>
        <p:nvPicPr>
          <p:cNvPr id="22538" name="Picture 10" descr="http://im6-tub-ru.yandex.net/i?id=549689188-30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96136" y="3924640"/>
            <a:ext cx="2660154" cy="2933360"/>
          </a:xfrm>
          <a:prstGeom prst="rect">
            <a:avLst/>
          </a:prstGeom>
          <a:noFill/>
        </p:spPr>
      </p:pic>
      <p:pic>
        <p:nvPicPr>
          <p:cNvPr id="22540" name="Picture 12" descr="http://im4-tub-ru.yandex.net/i?id=1472152961-46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95936" y="1484784"/>
            <a:ext cx="1944216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311</TotalTime>
  <Words>162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Россия – родина моя.</vt:lpstr>
      <vt:lpstr>  Цель проекта: -рассказать о величии и значении своей страны;  -показать любовь и уважение к ней. </vt:lpstr>
      <vt:lpstr>Великая и могучая Россия.</vt:lpstr>
      <vt:lpstr>Россия- Русь.</vt:lpstr>
      <vt:lpstr>Правительство России.</vt:lpstr>
      <vt:lpstr>Времена года России.</vt:lpstr>
      <vt:lpstr>Животные России.</vt:lpstr>
      <vt:lpstr>Великие реки России.</vt:lpstr>
      <vt:lpstr>Национальные костюмы России.</vt:lpstr>
      <vt:lpstr>Любимые блюда россиян.</vt:lpstr>
      <vt:lpstr>Моя Россия- город Пермь.</vt:lpstr>
      <vt:lpstr>Россия- это Я, семья и вы мои друзья.</vt:lpstr>
      <vt:lpstr>Ребята, любите свою Родину и помните, что каждый из нас – её частичка!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Российская Федерация</dc:title>
  <dc:creator>1</dc:creator>
  <cp:lastModifiedBy>Наталья</cp:lastModifiedBy>
  <cp:revision>16</cp:revision>
  <dcterms:created xsi:type="dcterms:W3CDTF">2014-05-01T09:29:51Z</dcterms:created>
  <dcterms:modified xsi:type="dcterms:W3CDTF">2018-10-21T04:31:29Z</dcterms:modified>
</cp:coreProperties>
</file>