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82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6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5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2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37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1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3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0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6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5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2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53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5F6BF0-7C0A-4DBC-8255-0BBAEA459B6D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381F2-DA90-4348-AF14-8C44F72B86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50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4208" y="235528"/>
            <a:ext cx="8130701" cy="3699164"/>
          </a:xfrm>
        </p:spPr>
        <p:txBody>
          <a:bodyPr/>
          <a:lstStyle/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cs typeface="Aharoni" pitchFamily="2" charset="-79"/>
              </a:rPr>
              <a:t/>
            </a:r>
            <a:br>
              <a:rPr lang="ru-RU" sz="1800" dirty="0" smtClean="0"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Изобразительное искусство</a:t>
            </a:r>
            <a:br>
              <a:rPr lang="ru-RU" sz="28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Тема: Пейзаж </a:t>
            </a:r>
            <a:r>
              <a:rPr lang="ru-RU" sz="2800" smtClean="0">
                <a:latin typeface="Arial Black" pitchFamily="34" charset="0"/>
                <a:cs typeface="Aharoni" pitchFamily="2" charset="-79"/>
              </a:rPr>
              <a:t>«Березка» </a:t>
            </a:r>
            <a:br>
              <a:rPr lang="ru-RU" sz="2800" smtClean="0">
                <a:latin typeface="Arial Black" pitchFamily="34" charset="0"/>
                <a:cs typeface="Aharoni" pitchFamily="2" charset="-79"/>
              </a:rPr>
            </a:br>
            <a:r>
              <a:rPr lang="ru-RU" sz="2800" smtClean="0">
                <a:latin typeface="Arial Black" pitchFamily="34" charset="0"/>
                <a:cs typeface="Aharoni" pitchFamily="2" charset="-79"/>
              </a:rPr>
              <a:t>Поэтапное 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выполнение</a:t>
            </a:r>
            <a:br>
              <a:rPr lang="ru-RU" sz="28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Автор:  </a:t>
            </a:r>
            <a:br>
              <a:rPr lang="ru-RU" sz="28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Чибисова Екатерина Викторовна, </a:t>
            </a:r>
            <a:br>
              <a:rPr lang="ru-RU" sz="28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Г. Черногорск </a:t>
            </a:r>
            <a:br>
              <a:rPr lang="ru-RU" sz="2800" dirty="0" smtClean="0">
                <a:latin typeface="Arial Black" pitchFamily="34" charset="0"/>
                <a:cs typeface="Aharoni" pitchFamily="2" charset="-79"/>
              </a:rPr>
            </a:b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>МБОУ «Начальная школа </a:t>
            </a:r>
            <a:r>
              <a:rPr lang="ru-RU" sz="2800" b="1" dirty="0" smtClean="0">
                <a:cs typeface="Aharoni" pitchFamily="2" charset="-79"/>
              </a:rPr>
              <a:t>№3</a:t>
            </a:r>
            <a:r>
              <a:rPr lang="ru-RU" sz="2800" b="1" dirty="0" smtClean="0">
                <a:latin typeface="Arial Black" pitchFamily="34" charset="0"/>
                <a:cs typeface="Aharoni" pitchFamily="2" charset="-79"/>
              </a:rPr>
              <a:t>»</a:t>
            </a:r>
            <a:r>
              <a:rPr lang="ru-RU" sz="2800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2800" dirty="0" smtClean="0">
                <a:latin typeface="Arial Black" pitchFamily="34" charset="0"/>
                <a:cs typeface="Aharoni" pitchFamily="2" charset="-79"/>
              </a:rPr>
            </a:br>
            <a:endParaRPr lang="ru-RU" sz="28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263705"/>
            <a:ext cx="4472122" cy="23750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pic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7528"/>
            <a:ext cx="5602743" cy="5694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фото\IMG_3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фото\IMG_3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8" y="154566"/>
            <a:ext cx="55943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фото\IMG_3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73" y="1612571"/>
            <a:ext cx="6804339" cy="51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фото\IMG_3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4" y="-14179"/>
            <a:ext cx="9162904" cy="687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фото\IMG_3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фото\IMG_3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40" y="-1"/>
            <a:ext cx="9246033" cy="693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фото\IMG_3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31" y="-1"/>
            <a:ext cx="9218324" cy="69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818" y="1246910"/>
            <a:ext cx="8318035" cy="1814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cs typeface="Aharoni" pitchFamily="2" charset="-79"/>
              </a:rPr>
              <a:t>Спасибо за внимание!</a:t>
            </a:r>
            <a:endParaRPr lang="ru-RU" sz="54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05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6384" y="347472"/>
            <a:ext cx="3236975" cy="5900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Белая берёза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Под моим окном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Принакрылась снегом,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Точно серебром.</a:t>
            </a:r>
          </a:p>
          <a:p>
            <a:pPr marL="0" indent="0">
              <a:buNone/>
            </a:pP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На пушистых ветках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Снежною каймой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Распустились кисти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Белой бахромой.</a:t>
            </a:r>
          </a:p>
          <a:p>
            <a:pPr marL="0" indent="0">
              <a:buNone/>
            </a:pP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И стоит береза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В сонной тишине,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И горят снежинки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В золотом огне.</a:t>
            </a:r>
          </a:p>
          <a:p>
            <a:pPr marL="0" indent="0">
              <a:buNone/>
            </a:pP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А заря, лениво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Обходя кругом,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обсыпает ветки</a:t>
            </a:r>
            <a:b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</a:br>
            <a:r>
              <a:rPr lang="ru-RU" i="1" dirty="0">
                <a:latin typeface="Arial Black" panose="020B0A04020102020204" pitchFamily="34" charset="0"/>
                <a:ea typeface="DotumChe" panose="020B0609000101010101" pitchFamily="49" charset="-127"/>
              </a:rPr>
              <a:t>Новым серебром.</a:t>
            </a:r>
          </a:p>
          <a:p>
            <a:endParaRPr lang="ru-RU" i="1" dirty="0">
              <a:latin typeface="Arial Black" panose="020B0A04020102020204" pitchFamily="34" charset="0"/>
              <a:ea typeface="DotumChe" panose="020B0609000101010101" pitchFamily="49" charset="-127"/>
            </a:endParaRPr>
          </a:p>
        </p:txBody>
      </p:sp>
      <p:pic>
        <p:nvPicPr>
          <p:cNvPr id="5" name="Picture 4" descr="https://ds04.infourok.ru/uploads/ex/099d/001070d4-4e633951/img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56" y="347472"/>
            <a:ext cx="7754111" cy="58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zelenyjmir.ru/wp-content/uploads/2017/06/Bereza-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0" y="508989"/>
            <a:ext cx="4483064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laycast.ru/uploads/2015/05/28/1376592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69" y="695192"/>
            <a:ext cx="7144089" cy="53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008" y="452718"/>
            <a:ext cx="9628632" cy="809154"/>
          </a:xfrm>
        </p:spPr>
        <p:txBody>
          <a:bodyPr/>
          <a:lstStyle/>
          <a:p>
            <a:r>
              <a:rPr lang="ru-RU" sz="2800" b="1" i="1" dirty="0">
                <a:solidFill>
                  <a:schemeClr val="tx1"/>
                </a:solidFill>
              </a:rPr>
              <a:t>Березовая роща - Иван Иванович </a:t>
            </a:r>
            <a:r>
              <a:rPr lang="ru-RU" sz="2800" b="1" i="1" dirty="0" smtClean="0">
                <a:solidFill>
                  <a:schemeClr val="tx1"/>
                </a:solidFill>
              </a:rPr>
              <a:t>Шишкин,1896 г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5122" name="Picture 2" descr="https://muzei-mira.com/templates/museum/images/paint/berezovaya-roscha-shishkin+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56" y="1036395"/>
            <a:ext cx="4690872" cy="57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840" y="452718"/>
            <a:ext cx="7901994" cy="973746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Архип Куинджи</a:t>
            </a: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  <a:r>
              <a:rPr lang="ru-RU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,1879 г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Archip Iwanowitsch Kuindshi 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84" y="1577150"/>
            <a:ext cx="9938168" cy="51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320" y="452718"/>
            <a:ext cx="8633514" cy="580554"/>
          </a:xfrm>
        </p:spPr>
        <p:txBody>
          <a:bodyPr/>
          <a:lstStyle/>
          <a:p>
            <a:r>
              <a:rPr lang="ru-RU" sz="2400" dirty="0">
                <a:latin typeface="Arial Black" panose="020B0A04020102020204" pitchFamily="34" charset="0"/>
              </a:rPr>
              <a:t>Алексей Саврасов. Грачи прилетели. 1880-е </a:t>
            </a:r>
            <a:r>
              <a:rPr lang="ru-RU" sz="2400" dirty="0" smtClean="0">
                <a:latin typeface="Arial Black" panose="020B0A04020102020204" pitchFamily="34" charset="0"/>
              </a:rPr>
              <a:t>г</a:t>
            </a:r>
            <a:r>
              <a:rPr lang="ru-RU" sz="2400" dirty="0">
                <a:latin typeface="Arial Black" panose="020B0A04020102020204" pitchFamily="34" charset="0"/>
              </a:rPr>
              <a:t> </a:t>
            </a:r>
          </a:p>
        </p:txBody>
      </p:sp>
      <p:pic>
        <p:nvPicPr>
          <p:cNvPr id="7170" name="Picture 2" descr="ÐÑÐ°ÑÐ¸ Ð¿ÑÐ¸Ð»ÐµÑÐµÐ»Ð¸. ÐÐ¾ÑÐµÐ¼Ñ Ð¿ÐµÐ¹Ð·Ð°Ð¶ Ð¡Ð°Ð²ÑÐ°ÑÐ¾Ð²Ð° ÑÑÐ°Ð» ÐºÑÐ»ÑÑÐ¾Ð²ÑÐ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24" y="949357"/>
            <a:ext cx="4361688" cy="567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15575a7347ca6b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" y="207818"/>
            <a:ext cx="2540937" cy="44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10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605" y="2092037"/>
            <a:ext cx="2303555" cy="46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дминистратор\Desktop\фото\IMG_3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2" y="1032411"/>
            <a:ext cx="6741882" cy="50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фото\IMG_3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58" y="0"/>
            <a:ext cx="90243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фото\IMG_3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95" y="0"/>
            <a:ext cx="9246033" cy="693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</TotalTime>
  <Words>21</Words>
  <Application>Microsoft Office PowerPoint</Application>
  <PresentationFormat>Произвольный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    Изобразительное искусство Тема: Пейзаж «Березка»  Поэтапное выполнение Автор:   Чибисова Екатерина Викторовна,  Г. Черногорск  МБОУ «Начальная школа №3» </vt:lpstr>
      <vt:lpstr>Презентация PowerPoint</vt:lpstr>
      <vt:lpstr>Презентация PowerPoint</vt:lpstr>
      <vt:lpstr>Березовая роща - Иван Иванович Шишкин,1896 г </vt:lpstr>
      <vt:lpstr> Архип Куинджи ,1879 г</vt:lpstr>
      <vt:lpstr>Алексей Саврасов. Грачи прилетели. 1880-е г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sneg</dc:creator>
  <cp:lastModifiedBy>user</cp:lastModifiedBy>
  <cp:revision>14</cp:revision>
  <dcterms:created xsi:type="dcterms:W3CDTF">2018-09-13T16:45:33Z</dcterms:created>
  <dcterms:modified xsi:type="dcterms:W3CDTF">2018-10-11T05:07:07Z</dcterms:modified>
</cp:coreProperties>
</file>