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Default Extension="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1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26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C169-326E-4D57-B6FD-753E42212F6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ABE-9B5E-496E-B417-F8232E0F8A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914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C169-326E-4D57-B6FD-753E42212F6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ABE-9B5E-496E-B417-F8232E0F8A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977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C169-326E-4D57-B6FD-753E42212F6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ABE-9B5E-496E-B417-F8232E0F8A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855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C169-326E-4D57-B6FD-753E42212F6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ABE-9B5E-496E-B417-F8232E0F8A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114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C169-326E-4D57-B6FD-753E42212F6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ABE-9B5E-496E-B417-F8232E0F8A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5694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C169-326E-4D57-B6FD-753E42212F6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ABE-9B5E-496E-B417-F8232E0F8A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0904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C169-326E-4D57-B6FD-753E42212F6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ABE-9B5E-496E-B417-F8232E0F8A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416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C169-326E-4D57-B6FD-753E42212F6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ABE-9B5E-496E-B417-F8232E0F8A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925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C169-326E-4D57-B6FD-753E42212F6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ABE-9B5E-496E-B417-F8232E0F8A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694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C169-326E-4D57-B6FD-753E42212F6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ABE-9B5E-496E-B417-F8232E0F8A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8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C169-326E-4D57-B6FD-753E42212F6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E1ABE-9B5E-496E-B417-F8232E0F8A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5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C169-326E-4D57-B6FD-753E42212F6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E1ABE-9B5E-496E-B417-F8232E0F8A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285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microsoft.com/office/2007/relationships/media" Target="../media/media2.wav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microsoft.com/office/2007/relationships/media" Target="../media/media12.wav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2.jpeg"/><Relationship Id="rId5" Type="http://schemas.openxmlformats.org/officeDocument/2006/relationships/package" Target="../embeddings/_________Microsoft_Office_Word8.docx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microsoft.com/office/2007/relationships/media" Target="../media/media13.wav"/><Relationship Id="rId5" Type="http://schemas.openxmlformats.org/officeDocument/2006/relationships/package" Target="../embeddings/_________Microsoft_Office_Word9.docx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microsoft.com/office/2007/relationships/media" Target="../media/media14.wav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6.jpeg"/><Relationship Id="rId5" Type="http://schemas.openxmlformats.org/officeDocument/2006/relationships/package" Target="../embeddings/_________Microsoft_Office_Word10.docx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microsoft.com/office/2007/relationships/media" Target="../media/media15.wav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8.jpeg"/><Relationship Id="rId5" Type="http://schemas.openxmlformats.org/officeDocument/2006/relationships/package" Target="../embeddings/_________Microsoft_Office_Word11.docx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16.wav"/><Relationship Id="rId3" Type="http://schemas.openxmlformats.org/officeDocument/2006/relationships/video" Target="NULL" TargetMode="Externa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package" Target="../embeddings/_________Microsoft_Office_Word12.docx"/><Relationship Id="rId5" Type="http://schemas.openxmlformats.org/officeDocument/2006/relationships/image" Target="../media/image30.jpeg"/><Relationship Id="rId10" Type="http://schemas.openxmlformats.org/officeDocument/2006/relationships/image" Target="../media/image3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vide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microsoft.com/office/2007/relationships/media" Target="../media/media18.wav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microsoft.com/office/2007/relationships/media" Target="../media/media19.wav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microsoft.com/office/2007/relationships/media" Target="../media/media20.wav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vide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microsoft.com/office/2007/relationships/media" Target="../media/media22.wav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microsoft.com/office/2007/relationships/media" Target="../media/media23.wav"/><Relationship Id="rId2" Type="http://schemas.openxmlformats.org/officeDocument/2006/relationships/tags" Target="../tags/tag18.xml"/><Relationship Id="rId1" Type="http://schemas.openxmlformats.org/officeDocument/2006/relationships/vmlDrawing" Target="../drawings/vmlDrawing13.vml"/><Relationship Id="rId5" Type="http://schemas.openxmlformats.org/officeDocument/2006/relationships/package" Target="../embeddings/_________Microsoft_Office_Word13.docx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microsoft.com/office/2007/relationships/media" Target="../media/media3.wav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package" Target="../embeddings/_________Microsoft_Office_Word1.docx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24.wav"/><Relationship Id="rId3" Type="http://schemas.openxmlformats.org/officeDocument/2006/relationships/video" Target="NULL" TargetMode="External"/><Relationship Id="rId2" Type="http://schemas.openxmlformats.org/officeDocument/2006/relationships/tags" Target="../tags/tag19.xml"/><Relationship Id="rId1" Type="http://schemas.openxmlformats.org/officeDocument/2006/relationships/vmlDrawing" Target="../drawings/vmlDrawing14.vml"/><Relationship Id="rId6" Type="http://schemas.openxmlformats.org/officeDocument/2006/relationships/package" Target="../embeddings/_________Microsoft_Office_Word14.docx"/><Relationship Id="rId5" Type="http://schemas.openxmlformats.org/officeDocument/2006/relationships/image" Target="../media/image41.jpeg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microsoft.com/office/2007/relationships/media" Target="../media/media25.wav"/><Relationship Id="rId2" Type="http://schemas.openxmlformats.org/officeDocument/2006/relationships/tags" Target="../tags/tag2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3.jpeg"/><Relationship Id="rId5" Type="http://schemas.openxmlformats.org/officeDocument/2006/relationships/package" Target="../embeddings/_________Microsoft_Office_Word15.docx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NULL" TargetMode="External"/><Relationship Id="rId1" Type="http://schemas.openxmlformats.org/officeDocument/2006/relationships/tags" Target="../tags/tag21.xml"/><Relationship Id="rId6" Type="http://schemas.microsoft.com/office/2007/relationships/media" Target="../media/media27.wav"/><Relationship Id="rId4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jpe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microsoft.com/office/2007/relationships/media" Target="../media/media5.wav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microsoft.com/office/2007/relationships/media" Target="../media/media6.wav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jpeg"/><Relationship Id="rId5" Type="http://schemas.openxmlformats.org/officeDocument/2006/relationships/package" Target="../embeddings/_________Microsoft_Office_Word2.docx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microsoft.com/office/2007/relationships/media" Target="../media/media7.wav"/><Relationship Id="rId5" Type="http://schemas.openxmlformats.org/officeDocument/2006/relationships/package" Target="../embeddings/_________Microsoft_Office_Word3.docx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microsoft.com/office/2007/relationships/media" Target="../media/media8.wav"/><Relationship Id="rId5" Type="http://schemas.openxmlformats.org/officeDocument/2006/relationships/package" Target="../embeddings/_________Microsoft_Office_Word4.docx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9.wav"/><Relationship Id="rId3" Type="http://schemas.openxmlformats.org/officeDocument/2006/relationships/video" Target="NULL" TargetMode="External"/><Relationship Id="rId7" Type="http://schemas.openxmlformats.org/officeDocument/2006/relationships/image" Target="../media/image16.jpeg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_________Microsoft_Office_Word5.docx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microsoft.com/office/2007/relationships/media" Target="../media/media10.wav"/><Relationship Id="rId5" Type="http://schemas.openxmlformats.org/officeDocument/2006/relationships/package" Target="../embeddings/_________Microsoft_Office_Word6.docx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png"/><Relationship Id="rId5" Type="http://schemas.microsoft.com/office/2007/relationships/media" Target="../media/media11.wav"/><Relationship Id="rId4" Type="http://schemas.openxmlformats.org/officeDocument/2006/relationships/package" Target="../embeddings/_________Microsoft_Office_Word7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3096343"/>
          </a:xfrm>
          <a:prstGeom prst="frame">
            <a:avLst/>
          </a:prstGeom>
          <a:effectLst>
            <a:glow rad="127000">
              <a:srgbClr val="00B0F0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00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5«Б» представляет «Осенний блюз»</a:t>
            </a:r>
            <a:endParaRPr lang="ru-RU" sz="7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27000">
                  <a:srgbClr val="FFFF00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4578" name="Picture 2" descr="http://www.magiclady.net/_pu/4/1794763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429000"/>
            <a:ext cx="3816424" cy="34290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glow rad="127000">
              <a:srgbClr val="FFFF00"/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сенний блюз (2)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79477" y="620688"/>
            <a:ext cx="609600" cy="609600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 descr="общая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71876"/>
            <a:ext cx="4572001" cy="3049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36410941"/>
      </p:ext>
    </p:extLst>
  </p:cSld>
  <p:clrMapOvr>
    <a:masterClrMapping/>
  </p:clrMapOvr>
  <p:transition advTm="6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animBg="1"/>
    </p:bldLst>
  </p:timing>
  <p:extLst mod="1">
    <p:ext uri="{E180D4A7-C9FB-4DFB-919C-405C955672EB}">
      <p14:showEvtLst xmlns:p14="http://schemas.microsoft.com/office/powerpoint/2010/main" xmlns="">
        <p14:playEvt time="792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0898541"/>
              </p:ext>
            </p:extLst>
          </p:nvPr>
        </p:nvGraphicFramePr>
        <p:xfrm>
          <a:off x="0" y="0"/>
          <a:ext cx="11196736" cy="7173416"/>
        </p:xfrm>
        <a:graphic>
          <a:graphicData uri="http://schemas.openxmlformats.org/presentationml/2006/ole">
            <p:oleObj spid="_x0000_s10257" name="Документ" r:id="rId5" imgW="5975649" imgH="3810367" progId="Word.Document.12">
              <p:embed/>
            </p:oleObj>
          </a:graphicData>
        </a:graphic>
      </p:graphicFrame>
      <p:pic>
        <p:nvPicPr>
          <p:cNvPr id="10242" name="Picture 2" descr="Красота осени (42 фото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59588" cy="662473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glow rad="127000">
              <a:srgbClr val="00B050"/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185398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4441">
        <p14:flash/>
      </p:transition>
    </mc:Choice>
    <mc:Fallback>
      <p:transition spd="slow" advTm="4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05822900"/>
              </p:ext>
            </p:extLst>
          </p:nvPr>
        </p:nvGraphicFramePr>
        <p:xfrm>
          <a:off x="0" y="116632"/>
          <a:ext cx="11196736" cy="6836363"/>
        </p:xfrm>
        <a:graphic>
          <a:graphicData uri="http://schemas.openxmlformats.org/presentationml/2006/ole">
            <p:oleObj spid="_x0000_s11282" name="Документ" r:id="rId5" imgW="5975649" imgH="3810367" progId="Word.Document.12">
              <p:embed/>
            </p:oleObj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Рисунок 4" descr="IMG_127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20" y="379511"/>
            <a:ext cx="8858280" cy="609897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50915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4047">
        <p:dissolve/>
      </p:transition>
    </mc:Choice>
    <mc:Fallback>
      <p:transition spd="slow" advTm="404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02453567"/>
              </p:ext>
            </p:extLst>
          </p:nvPr>
        </p:nvGraphicFramePr>
        <p:xfrm>
          <a:off x="33199" y="-27721"/>
          <a:ext cx="11124728" cy="7173416"/>
        </p:xfrm>
        <a:graphic>
          <a:graphicData uri="http://schemas.openxmlformats.org/presentationml/2006/ole">
            <p:oleObj spid="_x0000_s12305" name="Документ" r:id="rId5" imgW="5975649" imgH="3810367" progId="Word.Document.12">
              <p:embed/>
            </p:oleObj>
          </a:graphicData>
        </a:graphic>
      </p:graphicFrame>
      <p:pic>
        <p:nvPicPr>
          <p:cNvPr id="12292" name="Picture 4" descr="Красота осени (42 фото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560840" cy="6741368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glow rad="127000">
              <a:schemeClr val="accent4">
                <a:lumMod val="75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306829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4814">
        <p14:glitter pattern="hexagon"/>
      </p:transition>
    </mc:Choice>
    <mc:Fallback>
      <p:transition spd="slow" advTm="4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96379346"/>
              </p:ext>
            </p:extLst>
          </p:nvPr>
        </p:nvGraphicFramePr>
        <p:xfrm>
          <a:off x="-20960" y="17092"/>
          <a:ext cx="5961112" cy="7156323"/>
        </p:xfrm>
        <a:graphic>
          <a:graphicData uri="http://schemas.openxmlformats.org/presentationml/2006/ole">
            <p:oleObj spid="_x0000_s13326" name="Документ" r:id="rId5" imgW="5975649" imgH="3810367" progId="Word.Document.12">
              <p:embed/>
            </p:oleObj>
          </a:graphicData>
        </a:graphic>
      </p:graphicFrame>
      <p:pic>
        <p:nvPicPr>
          <p:cNvPr id="13314" name="Picture 2" descr="Красота осени (42 фото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6696744" cy="6741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glow rad="127000">
              <a:srgbClr val="FFFF00"/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403648" y="26064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24941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726"/>
    </mc:Choice>
    <mc:Fallback>
      <p:transition spd="slow" advTm="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84414499"/>
              </p:ext>
            </p:extLst>
          </p:nvPr>
        </p:nvGraphicFramePr>
        <p:xfrm>
          <a:off x="-20081" y="44624"/>
          <a:ext cx="11268744" cy="7101408"/>
        </p:xfrm>
        <a:graphic>
          <a:graphicData uri="http://schemas.openxmlformats.org/presentationml/2006/ole">
            <p:oleObj spid="_x0000_s14350" name="Документ" r:id="rId6" imgW="5975649" imgH="3810367" progId="Word.Document.12">
              <p:embed/>
            </p:oleObj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Рисунок 4" descr="IMG_127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910" y="379511"/>
            <a:ext cx="8501090" cy="609897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383360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5455">
        <p14:doors dir="vert"/>
      </p:transition>
    </mc:Choice>
    <mc:Fallback>
      <p:transition spd="slow" advTm="54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расота осени (42 фото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0871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27000">
              <a:srgbClr val="FFFF00"/>
            </a:glow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9512" y="260648"/>
            <a:ext cx="609600" cy="609600"/>
          </a:xfrm>
          <a:prstGeom prst="rect">
            <a:avLst/>
          </a:prstGeom>
        </p:spPr>
      </p:pic>
      <p:pic>
        <p:nvPicPr>
          <p:cNvPr id="4" name="Рисунок 3" descr="IMG_126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20" y="379511"/>
            <a:ext cx="8501122" cy="6098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1904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4472">
        <p14:ripple/>
      </p:transition>
    </mc:Choice>
    <mc:Fallback>
      <p:transition spd="slow" advTm="4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расота осени (42 фото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68952" cy="648072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glow rad="127000">
              <a:srgbClr val="FFFF00"/>
            </a:glow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0808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960">
        <p:dissolve/>
      </p:transition>
    </mc:Choice>
    <mc:Fallback>
      <p:transition spd="slow" advTm="396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расота осени (42 фото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6340"/>
            <a:ext cx="8784976" cy="6411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glow rad="127000">
              <a:srgbClr val="FFFF00"/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0287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4088">
        <p14:window dir="vert"/>
      </p:transition>
    </mc:Choice>
    <mc:Fallback>
      <p:transition spd="slow" advTm="4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pictar.ru/data/media/72/osenij-pejza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024" y="-174211"/>
            <a:ext cx="8784976" cy="6825475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glow rad="127000">
              <a:srgbClr val="FFFF00"/>
            </a:glow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Рисунок 3" descr="IMG_127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893" y="0"/>
            <a:ext cx="8261511" cy="6215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17573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4525">
        <p14:prism isContent="1" isInverted="1"/>
      </p:transition>
    </mc:Choice>
    <mc:Fallback>
      <p:transition spd="slow" advTm="45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97276680"/>
              </p:ext>
            </p:extLst>
          </p:nvPr>
        </p:nvGraphicFramePr>
        <p:xfrm>
          <a:off x="0" y="0"/>
          <a:ext cx="11196736" cy="7173416"/>
        </p:xfrm>
        <a:graphic>
          <a:graphicData uri="http://schemas.openxmlformats.org/presentationml/2006/ole">
            <p:oleObj spid="_x0000_s21515" name="Документ" r:id="rId5" imgW="5975649" imgH="3810367" progId="Word.Document.12">
              <p:embed/>
            </p:oleObj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 descr="IMG_126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596" y="379511"/>
            <a:ext cx="8715404" cy="609897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387928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378">
        <p14:prism/>
      </p:transition>
    </mc:Choice>
    <mc:Fallback>
      <p:transition spd="slow" advTm="33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56606205"/>
              </p:ext>
            </p:extLst>
          </p:nvPr>
        </p:nvGraphicFramePr>
        <p:xfrm>
          <a:off x="0" y="0"/>
          <a:ext cx="11196736" cy="7118648"/>
        </p:xfrm>
        <a:graphic>
          <a:graphicData uri="http://schemas.openxmlformats.org/presentationml/2006/ole">
            <p:oleObj spid="_x0000_s1048" name="Документ" r:id="rId5" imgW="5975649" imgH="3810367" progId="Word.Document.12">
              <p:embed/>
            </p:oleObj>
          </a:graphicData>
        </a:graphic>
      </p:graphicFrame>
      <p:pic>
        <p:nvPicPr>
          <p:cNvPr id="1028" name="Picture 4" descr="природа, пейзаж, осень, дорога, желтые листья, берез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659" y="260648"/>
            <a:ext cx="7776864" cy="6480719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glow rad="127000">
              <a:srgbClr val="FFFF00"/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2384347702"/>
      </p:ext>
    </p:extLst>
  </p:cSld>
  <p:clrMapOvr>
    <a:masterClrMapping/>
  </p:clrMapOvr>
  <p:transition spd="slow" advTm="711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83808503"/>
              </p:ext>
            </p:extLst>
          </p:nvPr>
        </p:nvGraphicFramePr>
        <p:xfrm>
          <a:off x="-22515" y="116632"/>
          <a:ext cx="11196736" cy="7029400"/>
        </p:xfrm>
        <a:graphic>
          <a:graphicData uri="http://schemas.openxmlformats.org/presentationml/2006/ole">
            <p:oleObj spid="_x0000_s22538" name="Документ" r:id="rId6" imgW="5975649" imgH="3810367" progId="Word.Document.12">
              <p:embed/>
            </p:oleObj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Рисунок 4" descr="IMG_126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034" y="379511"/>
            <a:ext cx="8643966" cy="609897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64758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36">
        <p14:prism isContent="1"/>
      </p:transition>
    </mc:Choice>
    <mc:Fallback>
      <p:transition spd="slow" advTm="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39223330"/>
              </p:ext>
            </p:extLst>
          </p:nvPr>
        </p:nvGraphicFramePr>
        <p:xfrm>
          <a:off x="-108520" y="34957"/>
          <a:ext cx="11377264" cy="7101408"/>
        </p:xfrm>
        <a:graphic>
          <a:graphicData uri="http://schemas.openxmlformats.org/presentationml/2006/ole">
            <p:oleObj spid="_x0000_s23562" name="Документ" r:id="rId5" imgW="5975649" imgH="3810367" progId="Word.Document.12">
              <p:embed/>
            </p:oleObj>
          </a:graphicData>
        </a:graphic>
      </p:graphicFrame>
      <p:pic>
        <p:nvPicPr>
          <p:cNvPr id="23554" name="Picture 2" descr="http://bygaga.com.ua/uploads/posts/2015-05/1430671569_osen-foto_kartinki-6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848872" cy="6480720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glow rad="127000">
              <a:schemeClr val="tx1"/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187084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5421">
        <p:dissolve/>
      </p:transition>
    </mc:Choice>
    <mc:Fallback>
      <p:transition spd="slow" advTm="542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www.magiclady.net/_pu/4/207802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016499" cy="5904656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27000">
              <a:srgbClr val="00B0F0"/>
            </a:glow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74496" y="6319518"/>
            <a:ext cx="609600" cy="609600"/>
          </a:xfrm>
          <a:prstGeom prst="rect">
            <a:avLst/>
          </a:prstGeom>
        </p:spPr>
      </p:pic>
      <p:pic>
        <p:nvPicPr>
          <p:cNvPr id="5" name="Рисунок 4" descr="IMG_127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3438" y="214290"/>
            <a:ext cx="3857651" cy="63508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7454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38462">
        <p14:prism isContent="1" isInverted="1"/>
      </p:transition>
    </mc:Choice>
    <mc:Fallback>
      <p:transition spd="slow" advTm="38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Картинка Листья,клен,осен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6341775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glow rad="127000">
              <a:srgbClr val="FFFF00"/>
            </a:glow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6050" y="2071678"/>
            <a:ext cx="400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ВСЕМ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ВНИАНИЕ!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8994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4284">
        <p14:prism/>
      </p:transition>
    </mc:Choice>
    <mc:Fallback>
      <p:transition spd="slow" advTm="4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utumn Slai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 descr="IMG_126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30" y="379511"/>
            <a:ext cx="8142050" cy="56212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94770097"/>
      </p:ext>
    </p:extLst>
  </p:cSld>
  <p:clrMapOvr>
    <a:masterClrMapping/>
  </p:clrMapOvr>
  <p:transition spd="slow" advTm="54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21137678"/>
              </p:ext>
            </p:extLst>
          </p:nvPr>
        </p:nvGraphicFramePr>
        <p:xfrm>
          <a:off x="-11765" y="0"/>
          <a:ext cx="11268744" cy="7163272"/>
        </p:xfrm>
        <a:graphic>
          <a:graphicData uri="http://schemas.openxmlformats.org/presentationml/2006/ole">
            <p:oleObj spid="_x0000_s4116" name="Документ" r:id="rId5" imgW="5975649" imgH="3810367" progId="Word.Document.12">
              <p:embed/>
            </p:oleObj>
          </a:graphicData>
        </a:graphic>
      </p:graphicFrame>
      <p:pic>
        <p:nvPicPr>
          <p:cNvPr id="4100" name="Picture 4" descr="Красота осени (42 фото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7704856" cy="6696744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glow rad="127000">
              <a:srgbClr val="FFFF00"/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94526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5068">
        <p:split orient="vert"/>
      </p:transition>
    </mc:Choice>
    <mc:Fallback>
      <p:transition spd="slow" advTm="506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22514401"/>
              </p:ext>
            </p:extLst>
          </p:nvPr>
        </p:nvGraphicFramePr>
        <p:xfrm>
          <a:off x="19270" y="116632"/>
          <a:ext cx="11268744" cy="6858000"/>
        </p:xfrm>
        <a:graphic>
          <a:graphicData uri="http://schemas.openxmlformats.org/presentationml/2006/ole">
            <p:oleObj spid="_x0000_s5140" name="Документ" r:id="rId5" imgW="5975649" imgH="3810367" progId="Word.Document.12">
              <p:embed/>
            </p:oleObj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36418" y="5589240"/>
            <a:ext cx="609600" cy="609600"/>
          </a:xfrm>
          <a:prstGeom prst="rect">
            <a:avLst/>
          </a:prstGeom>
        </p:spPr>
      </p:pic>
      <p:pic>
        <p:nvPicPr>
          <p:cNvPr id="5" name="Рисунок 4" descr="IMG_127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158" y="214290"/>
            <a:ext cx="8534698" cy="597844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23456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5034">
        <p14:reveal/>
      </p:transition>
    </mc:Choice>
    <mc:Fallback>
      <p:transition spd="slow" advTm="5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81803564"/>
              </p:ext>
            </p:extLst>
          </p:nvPr>
        </p:nvGraphicFramePr>
        <p:xfrm>
          <a:off x="-108520" y="116632"/>
          <a:ext cx="11482782" cy="6839744"/>
        </p:xfrm>
        <a:graphic>
          <a:graphicData uri="http://schemas.openxmlformats.org/presentationml/2006/ole">
            <p:oleObj spid="_x0000_s6162" name="Документ" r:id="rId5" imgW="5975649" imgH="3810367" progId="Word.Document.12">
              <p:embed/>
            </p:oleObj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Рисунок 4" descr="IMG_127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4094734695"/>
      </p:ext>
    </p:extLst>
  </p:cSld>
  <p:clrMapOvr>
    <a:masterClrMapping/>
  </p:clrMapOvr>
  <p:transition spd="slow" advTm="642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31183967"/>
              </p:ext>
            </p:extLst>
          </p:nvPr>
        </p:nvGraphicFramePr>
        <p:xfrm>
          <a:off x="107504" y="188640"/>
          <a:ext cx="10980711" cy="6858000"/>
        </p:xfrm>
        <a:graphic>
          <a:graphicData uri="http://schemas.openxmlformats.org/presentationml/2006/ole">
            <p:oleObj spid="_x0000_s7186" name="Документ" r:id="rId6" imgW="5975649" imgH="3810367" progId="Word.Document.12">
              <p:embed/>
            </p:oleObj>
          </a:graphicData>
        </a:graphic>
      </p:graphicFrame>
      <p:pic>
        <p:nvPicPr>
          <p:cNvPr id="7170" name="Picture 2" descr="Красота осени (42 фото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560840" cy="662473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glow rad="127000">
              <a:srgbClr val="00B0F0"/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299679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6866">
        <p:circle/>
      </p:transition>
    </mc:Choice>
    <mc:Fallback>
      <p:transition spd="slow" advTm="68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25033663"/>
              </p:ext>
            </p:extLst>
          </p:nvPr>
        </p:nvGraphicFramePr>
        <p:xfrm>
          <a:off x="0" y="116632"/>
          <a:ext cx="11196736" cy="7029400"/>
        </p:xfrm>
        <a:graphic>
          <a:graphicData uri="http://schemas.openxmlformats.org/presentationml/2006/ole">
            <p:oleObj spid="_x0000_s8209" name="Документ" r:id="rId5" imgW="5975649" imgH="3810367" progId="Word.Document.12">
              <p:embed/>
            </p:oleObj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Рисунок 4" descr="IMG_128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00298" y="321446"/>
            <a:ext cx="4357702" cy="653655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1276625717"/>
      </p:ext>
    </p:extLst>
  </p:cSld>
  <p:clrMapOvr>
    <a:masterClrMapping/>
  </p:clrMapOvr>
  <p:transition spd="slow" advTm="534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92737501"/>
              </p:ext>
            </p:extLst>
          </p:nvPr>
        </p:nvGraphicFramePr>
        <p:xfrm>
          <a:off x="0" y="0"/>
          <a:ext cx="11268744" cy="7245424"/>
        </p:xfrm>
        <a:graphic>
          <a:graphicData uri="http://schemas.openxmlformats.org/presentationml/2006/ole">
            <p:oleObj spid="_x0000_s9233" name="Документ" r:id="rId4" imgW="5975649" imgH="3810367" progId="Word.Document.12">
              <p:embed/>
            </p:oleObj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Рисунок 4" descr="IMG_126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48" y="379511"/>
            <a:ext cx="821537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4061294"/>
      </p:ext>
    </p:extLst>
  </p:cSld>
  <p:clrMapOvr>
    <a:masterClrMapping/>
  </p:clrMapOvr>
  <p:transition spd="slow" advTm="208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13</Words>
  <Application>Microsoft Office PowerPoint</Application>
  <PresentationFormat>Экран (4:3)</PresentationFormat>
  <Paragraphs>4</Paragraphs>
  <Slides>23</Slides>
  <Notes>0</Notes>
  <HiddenSlides>0</HiddenSlides>
  <MMClips>24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Документ</vt:lpstr>
      <vt:lpstr>5«Б» представляет «Осенний блюз»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Размышляющим</cp:lastModifiedBy>
  <cp:revision>27</cp:revision>
  <dcterms:created xsi:type="dcterms:W3CDTF">2015-10-08T06:08:15Z</dcterms:created>
  <dcterms:modified xsi:type="dcterms:W3CDTF">2018-10-15T16:47:24Z</dcterms:modified>
</cp:coreProperties>
</file>