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2" r:id="rId3"/>
    <p:sldId id="263" r:id="rId4"/>
    <p:sldId id="264" r:id="rId5"/>
    <p:sldId id="268" r:id="rId6"/>
    <p:sldId id="271" r:id="rId7"/>
    <p:sldId id="277" r:id="rId8"/>
    <p:sldId id="272" r:id="rId9"/>
    <p:sldId id="273" r:id="rId10"/>
    <p:sldId id="274" r:id="rId11"/>
    <p:sldId id="275" r:id="rId12"/>
    <p:sldId id="276" r:id="rId13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E13D41-C926-4C09-950F-3AD0AEBDF5F8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5F31C4E-477E-4138-9129-005ABB44DD06}">
      <dgm:prSet phldrT="[Текст]" custT="1"/>
      <dgm:spPr/>
      <dgm:t>
        <a:bodyPr/>
        <a:lstStyle/>
        <a:p>
          <a:r>
            <a:rPr lang="ru-RU" sz="2000" dirty="0" smtClean="0">
              <a:latin typeface="Franklin Gothic Heavy" pitchFamily="34" charset="0"/>
            </a:rPr>
            <a:t>ИКТ</a:t>
          </a:r>
          <a:r>
            <a:rPr lang="ru-RU" sz="2000" baseline="0" dirty="0" smtClean="0">
              <a:latin typeface="Franklin Gothic Heavy" pitchFamily="34" charset="0"/>
            </a:rPr>
            <a:t> в ДОО</a:t>
          </a:r>
          <a:endParaRPr lang="ru-RU" sz="2000" dirty="0">
            <a:latin typeface="Franklin Gothic Heavy" pitchFamily="34" charset="0"/>
          </a:endParaRPr>
        </a:p>
      </dgm:t>
    </dgm:pt>
    <dgm:pt modelId="{FFAADB79-39B5-4D4A-B9E2-5DEC33592722}" type="parTrans" cxnId="{F5A18FBA-8006-4CFF-9A73-4CB096220115}">
      <dgm:prSet/>
      <dgm:spPr/>
      <dgm:t>
        <a:bodyPr/>
        <a:lstStyle/>
        <a:p>
          <a:endParaRPr lang="ru-RU"/>
        </a:p>
      </dgm:t>
    </dgm:pt>
    <dgm:pt modelId="{EA7B04B2-1F39-427C-93AB-3C0B64713E47}" type="sibTrans" cxnId="{F5A18FBA-8006-4CFF-9A73-4CB096220115}">
      <dgm:prSet/>
      <dgm:spPr/>
      <dgm:t>
        <a:bodyPr/>
        <a:lstStyle/>
        <a:p>
          <a:endParaRPr lang="ru-RU"/>
        </a:p>
      </dgm:t>
    </dgm:pt>
    <dgm:pt modelId="{BA97DF19-2EB6-42E6-81EF-F6F72803B99C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FF00"/>
              </a:solidFill>
              <a:latin typeface="Franklin Gothic Heavy" pitchFamily="34" charset="0"/>
            </a:rPr>
            <a:t>Мультимедийная</a:t>
          </a:r>
          <a:r>
            <a:rPr lang="ru-RU" sz="1800" baseline="0" dirty="0" smtClean="0">
              <a:solidFill>
                <a:srgbClr val="FFFF00"/>
              </a:solidFill>
              <a:latin typeface="Franklin Gothic Heavy" pitchFamily="34" charset="0"/>
            </a:rPr>
            <a:t> </a:t>
          </a:r>
        </a:p>
        <a:p>
          <a:r>
            <a:rPr lang="ru-RU" sz="1800" baseline="0" dirty="0" smtClean="0">
              <a:solidFill>
                <a:srgbClr val="FFFF00"/>
              </a:solidFill>
              <a:latin typeface="Franklin Gothic Heavy" pitchFamily="34" charset="0"/>
            </a:rPr>
            <a:t>установка</a:t>
          </a:r>
          <a:endParaRPr lang="ru-RU" sz="1800" dirty="0">
            <a:solidFill>
              <a:srgbClr val="FFFF00"/>
            </a:solidFill>
            <a:latin typeface="Franklin Gothic Heavy" pitchFamily="34" charset="0"/>
          </a:endParaRPr>
        </a:p>
      </dgm:t>
    </dgm:pt>
    <dgm:pt modelId="{0584D02F-EBC2-4B7B-AA5E-89404C3DC390}" type="parTrans" cxnId="{0C6FE5D2-AF82-4F4A-8E81-94693029B07E}">
      <dgm:prSet/>
      <dgm:spPr/>
      <dgm:t>
        <a:bodyPr/>
        <a:lstStyle/>
        <a:p>
          <a:endParaRPr lang="ru-RU"/>
        </a:p>
      </dgm:t>
    </dgm:pt>
    <dgm:pt modelId="{CFF6EA19-9746-4231-95D0-6D81C183704F}" type="sibTrans" cxnId="{0C6FE5D2-AF82-4F4A-8E81-94693029B07E}">
      <dgm:prSet/>
      <dgm:spPr/>
      <dgm:t>
        <a:bodyPr/>
        <a:lstStyle/>
        <a:p>
          <a:endParaRPr lang="ru-RU"/>
        </a:p>
      </dgm:t>
    </dgm:pt>
    <dgm:pt modelId="{A69A1FEC-3FAF-4661-9269-931BC8AA9309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70C0"/>
              </a:solidFill>
              <a:latin typeface="Franklin Gothic Heavy" pitchFamily="34" charset="0"/>
            </a:rPr>
            <a:t>Принтер,</a:t>
          </a:r>
        </a:p>
        <a:p>
          <a:r>
            <a:rPr lang="ru-RU" sz="1800" dirty="0" smtClean="0">
              <a:solidFill>
                <a:srgbClr val="0070C0"/>
              </a:solidFill>
              <a:latin typeface="Franklin Gothic Heavy" pitchFamily="34" charset="0"/>
            </a:rPr>
            <a:t> сканер</a:t>
          </a:r>
          <a:endParaRPr lang="ru-RU" sz="1800" dirty="0">
            <a:solidFill>
              <a:srgbClr val="0070C0"/>
            </a:solidFill>
            <a:latin typeface="Franklin Gothic Heavy" pitchFamily="34" charset="0"/>
          </a:endParaRPr>
        </a:p>
      </dgm:t>
    </dgm:pt>
    <dgm:pt modelId="{648BE7B2-E974-4708-86F3-1B4472E7F2B6}" type="parTrans" cxnId="{6FAFBBC7-B2F4-4292-BD61-347384D39E67}">
      <dgm:prSet/>
      <dgm:spPr/>
      <dgm:t>
        <a:bodyPr/>
        <a:lstStyle/>
        <a:p>
          <a:endParaRPr lang="ru-RU"/>
        </a:p>
      </dgm:t>
    </dgm:pt>
    <dgm:pt modelId="{81A17D30-DD55-44AA-8CDF-243A97F4A6D6}" type="sibTrans" cxnId="{6FAFBBC7-B2F4-4292-BD61-347384D39E67}">
      <dgm:prSet/>
      <dgm:spPr/>
      <dgm:t>
        <a:bodyPr/>
        <a:lstStyle/>
        <a:p>
          <a:endParaRPr lang="ru-RU"/>
        </a:p>
      </dgm:t>
    </dgm:pt>
    <dgm:pt modelId="{607F64DC-2578-41CB-B1B0-78D263B52065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BB2C05"/>
              </a:solidFill>
              <a:latin typeface="Franklin Gothic Heavy" pitchFamily="34" charset="0"/>
            </a:rPr>
            <a:t>Фотоаппарат, видеокамера, магнитофон</a:t>
          </a:r>
          <a:endParaRPr lang="ru-RU" sz="1800" dirty="0">
            <a:solidFill>
              <a:srgbClr val="BB2C05"/>
            </a:solidFill>
            <a:latin typeface="Franklin Gothic Heavy" pitchFamily="34" charset="0"/>
          </a:endParaRPr>
        </a:p>
      </dgm:t>
    </dgm:pt>
    <dgm:pt modelId="{B6847249-A598-46D6-A8CB-3F235EA3E5FB}" type="parTrans" cxnId="{DD3E7EB8-A899-40C4-AE02-D67E18185843}">
      <dgm:prSet/>
      <dgm:spPr/>
      <dgm:t>
        <a:bodyPr/>
        <a:lstStyle/>
        <a:p>
          <a:endParaRPr lang="ru-RU"/>
        </a:p>
      </dgm:t>
    </dgm:pt>
    <dgm:pt modelId="{51BCF925-BCBB-4200-A41A-1A4FF7F86B8F}" type="sibTrans" cxnId="{DD3E7EB8-A899-40C4-AE02-D67E18185843}">
      <dgm:prSet/>
      <dgm:spPr/>
      <dgm:t>
        <a:bodyPr/>
        <a:lstStyle/>
        <a:p>
          <a:endParaRPr lang="ru-RU"/>
        </a:p>
      </dgm:t>
    </dgm:pt>
    <dgm:pt modelId="{933D8323-FC95-4A6E-B1F2-5B32F4613750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00FF"/>
              </a:solidFill>
              <a:latin typeface="Franklin Gothic Heavy" pitchFamily="34" charset="0"/>
            </a:rPr>
            <a:t>Компьютер, ноутбук</a:t>
          </a:r>
          <a:endParaRPr lang="ru-RU" sz="2000" dirty="0">
            <a:solidFill>
              <a:srgbClr val="0000FF"/>
            </a:solidFill>
            <a:latin typeface="Franklin Gothic Heavy" pitchFamily="34" charset="0"/>
          </a:endParaRPr>
        </a:p>
      </dgm:t>
    </dgm:pt>
    <dgm:pt modelId="{8589C71B-E6FB-4F6F-A777-6E5D688B3A60}" type="sibTrans" cxnId="{56EFE9E0-E4FB-426B-8828-5F7D8FF95F70}">
      <dgm:prSet/>
      <dgm:spPr/>
      <dgm:t>
        <a:bodyPr/>
        <a:lstStyle/>
        <a:p>
          <a:endParaRPr lang="ru-RU"/>
        </a:p>
      </dgm:t>
    </dgm:pt>
    <dgm:pt modelId="{74A199D9-A4B2-42F2-A94F-72146EB41379}" type="parTrans" cxnId="{56EFE9E0-E4FB-426B-8828-5F7D8FF95F70}">
      <dgm:prSet/>
      <dgm:spPr/>
      <dgm:t>
        <a:bodyPr/>
        <a:lstStyle/>
        <a:p>
          <a:endParaRPr lang="ru-RU"/>
        </a:p>
      </dgm:t>
    </dgm:pt>
    <dgm:pt modelId="{1F1E99BE-2A4E-4500-9CC1-41B98E0FB08C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00FF"/>
              </a:solidFill>
              <a:latin typeface="Franklin Gothic Heavy" pitchFamily="34" charset="0"/>
            </a:rPr>
            <a:t>Видеомагнитофон, телевизор</a:t>
          </a:r>
          <a:endParaRPr lang="ru-RU" sz="1800" dirty="0">
            <a:solidFill>
              <a:srgbClr val="0000FF"/>
            </a:solidFill>
            <a:latin typeface="Franklin Gothic Heavy" pitchFamily="34" charset="0"/>
          </a:endParaRPr>
        </a:p>
      </dgm:t>
    </dgm:pt>
    <dgm:pt modelId="{055459FB-E5E9-4878-9F0A-D4A5AC728550}" type="parTrans" cxnId="{0B418C2C-F0D3-4A51-82E3-9216B577D616}">
      <dgm:prSet/>
      <dgm:spPr/>
      <dgm:t>
        <a:bodyPr/>
        <a:lstStyle/>
        <a:p>
          <a:endParaRPr lang="ru-RU"/>
        </a:p>
      </dgm:t>
    </dgm:pt>
    <dgm:pt modelId="{98E400C9-AB46-4C70-B751-3E47342E3F85}" type="sibTrans" cxnId="{0B418C2C-F0D3-4A51-82E3-9216B577D616}">
      <dgm:prSet/>
      <dgm:spPr/>
      <dgm:t>
        <a:bodyPr/>
        <a:lstStyle/>
        <a:p>
          <a:endParaRPr lang="ru-RU"/>
        </a:p>
      </dgm:t>
    </dgm:pt>
    <dgm:pt modelId="{4874539A-3C06-4373-B26B-8F58E52172AC}" type="pres">
      <dgm:prSet presAssocID="{62E13D41-C926-4C09-950F-3AD0AEBDF5F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922F9B-CB66-4732-B582-AF310AFF5858}" type="pres">
      <dgm:prSet presAssocID="{C5F31C4E-477E-4138-9129-005ABB44DD06}" presName="centerShape" presStyleLbl="node0" presStyleIdx="0" presStyleCnt="1" custScaleX="125199" custScaleY="85646" custLinFactNeighborX="-2432" custLinFactNeighborY="-767"/>
      <dgm:spPr/>
      <dgm:t>
        <a:bodyPr/>
        <a:lstStyle/>
        <a:p>
          <a:endParaRPr lang="ru-RU"/>
        </a:p>
      </dgm:t>
    </dgm:pt>
    <dgm:pt modelId="{233A390E-338F-4658-AD46-79BFA3C37BCB}" type="pres">
      <dgm:prSet presAssocID="{74A199D9-A4B2-42F2-A94F-72146EB41379}" presName="parTrans" presStyleLbl="sibTrans2D1" presStyleIdx="0" presStyleCnt="5" custScaleX="177224"/>
      <dgm:spPr/>
      <dgm:t>
        <a:bodyPr/>
        <a:lstStyle/>
        <a:p>
          <a:endParaRPr lang="ru-RU"/>
        </a:p>
      </dgm:t>
    </dgm:pt>
    <dgm:pt modelId="{6E61907A-C427-473C-B317-D217D258A65B}" type="pres">
      <dgm:prSet presAssocID="{74A199D9-A4B2-42F2-A94F-72146EB41379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07EBF177-25D5-4B02-B736-E75F8DDEBE80}" type="pres">
      <dgm:prSet presAssocID="{933D8323-FC95-4A6E-B1F2-5B32F4613750}" presName="node" presStyleLbl="node1" presStyleIdx="0" presStyleCnt="5" custScaleX="174087" custRadScaleRad="101272" custRadScaleInc="8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C01C6-18DF-4B4A-AB94-563D54E836B0}" type="pres">
      <dgm:prSet presAssocID="{0584D02F-EBC2-4B7B-AA5E-89404C3DC390}" presName="parTrans" presStyleLbl="sibTrans2D1" presStyleIdx="1" presStyleCnt="5" custScaleX="194334" custLinFactNeighborX="5726" custLinFactNeighborY="-11006"/>
      <dgm:spPr/>
      <dgm:t>
        <a:bodyPr/>
        <a:lstStyle/>
        <a:p>
          <a:endParaRPr lang="ru-RU"/>
        </a:p>
      </dgm:t>
    </dgm:pt>
    <dgm:pt modelId="{C91F9671-751E-42E1-8D8D-5A0894DDC12F}" type="pres">
      <dgm:prSet presAssocID="{0584D02F-EBC2-4B7B-AA5E-89404C3DC390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B6A404E0-B2CB-4B71-89F3-A578C3B30DAB}" type="pres">
      <dgm:prSet presAssocID="{BA97DF19-2EB6-42E6-81EF-F6F72803B99C}" presName="node" presStyleLbl="node1" presStyleIdx="1" presStyleCnt="5" custScaleX="167300" custScaleY="124625" custRadScaleRad="125295" custRadScaleInc="25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E877DE-FE68-436D-A0A8-35BAD786FEED}" type="pres">
      <dgm:prSet presAssocID="{648BE7B2-E974-4708-86F3-1B4472E7F2B6}" presName="parTrans" presStyleLbl="sibTrans2D1" presStyleIdx="2" presStyleCnt="5" custAng="241759" custScaleX="160119"/>
      <dgm:spPr/>
      <dgm:t>
        <a:bodyPr/>
        <a:lstStyle/>
        <a:p>
          <a:endParaRPr lang="ru-RU"/>
        </a:p>
      </dgm:t>
    </dgm:pt>
    <dgm:pt modelId="{9BA88CE9-B80D-450E-A381-E1AD54E0B083}" type="pres">
      <dgm:prSet presAssocID="{648BE7B2-E974-4708-86F3-1B4472E7F2B6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4F95705E-6031-4118-823B-F8121276C889}" type="pres">
      <dgm:prSet presAssocID="{A69A1FEC-3FAF-4661-9269-931BC8AA9309}" presName="node" presStyleLbl="node1" presStyleIdx="2" presStyleCnt="5" custScaleX="174087" custScaleY="104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5B28AD-82BA-4132-8637-EDD908F55E18}" type="pres">
      <dgm:prSet presAssocID="{055459FB-E5E9-4878-9F0A-D4A5AC728550}" presName="parTrans" presStyleLbl="sibTrans2D1" presStyleIdx="3" presStyleCnt="5" custScaleX="153991"/>
      <dgm:spPr/>
      <dgm:t>
        <a:bodyPr/>
        <a:lstStyle/>
        <a:p>
          <a:endParaRPr lang="ru-RU"/>
        </a:p>
      </dgm:t>
    </dgm:pt>
    <dgm:pt modelId="{7C3854E1-3BD7-42E6-801F-E851017C1521}" type="pres">
      <dgm:prSet presAssocID="{055459FB-E5E9-4878-9F0A-D4A5AC728550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F081F9AB-13CA-4998-A0C4-7D7C888779F2}" type="pres">
      <dgm:prSet presAssocID="{1F1E99BE-2A4E-4500-9CC1-41B98E0FB08C}" presName="node" presStyleLbl="node1" presStyleIdx="3" presStyleCnt="5" custScaleX="203239" custScaleY="117423" custRadScaleRad="134892" custRadScaleInc="69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F8994-64D7-43E2-9A1C-1F34127745BD}" type="pres">
      <dgm:prSet presAssocID="{B6847249-A598-46D6-A8CB-3F235EA3E5FB}" presName="parTrans" presStyleLbl="sibTrans2D1" presStyleIdx="4" presStyleCnt="5" custAng="355694" custScaleX="143286" custScaleY="91744" custLinFactNeighborX="-6715" custLinFactNeighborY="-11035"/>
      <dgm:spPr/>
      <dgm:t>
        <a:bodyPr/>
        <a:lstStyle/>
        <a:p>
          <a:endParaRPr lang="ru-RU"/>
        </a:p>
      </dgm:t>
    </dgm:pt>
    <dgm:pt modelId="{D75350FE-3AFE-440D-9D78-C2E0FDA4079B}" type="pres">
      <dgm:prSet presAssocID="{B6847249-A598-46D6-A8CB-3F235EA3E5FB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B7EB5872-3F96-48BC-9917-F8DE81858F1D}" type="pres">
      <dgm:prSet presAssocID="{607F64DC-2578-41CB-B1B0-78D263B52065}" presName="node" presStyleLbl="node1" presStyleIdx="4" presStyleCnt="5" custScaleX="164670" custScaleY="133057" custRadScaleRad="138126" custRadScaleInc="262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956E21-7C63-BD4B-B3AB-34EB93E31248}" type="presOf" srcId="{74A199D9-A4B2-42F2-A94F-72146EB41379}" destId="{233A390E-338F-4658-AD46-79BFA3C37BCB}" srcOrd="0" destOrd="0" presId="urn:microsoft.com/office/officeart/2005/8/layout/radial5"/>
    <dgm:cxn modelId="{A735B1BD-926A-934D-8530-9D00002D3E17}" type="presOf" srcId="{648BE7B2-E974-4708-86F3-1B4472E7F2B6}" destId="{9BA88CE9-B80D-450E-A381-E1AD54E0B083}" srcOrd="1" destOrd="0" presId="urn:microsoft.com/office/officeart/2005/8/layout/radial5"/>
    <dgm:cxn modelId="{B5AE3CE5-5AFC-4D41-BE8C-9EA1CDE85104}" type="presOf" srcId="{C5F31C4E-477E-4138-9129-005ABB44DD06}" destId="{95922F9B-CB66-4732-B582-AF310AFF5858}" srcOrd="0" destOrd="0" presId="urn:microsoft.com/office/officeart/2005/8/layout/radial5"/>
    <dgm:cxn modelId="{DD3E7EB8-A899-40C4-AE02-D67E18185843}" srcId="{C5F31C4E-477E-4138-9129-005ABB44DD06}" destId="{607F64DC-2578-41CB-B1B0-78D263B52065}" srcOrd="4" destOrd="0" parTransId="{B6847249-A598-46D6-A8CB-3F235EA3E5FB}" sibTransId="{51BCF925-BCBB-4200-A41A-1A4FF7F86B8F}"/>
    <dgm:cxn modelId="{F5A18FBA-8006-4CFF-9A73-4CB096220115}" srcId="{62E13D41-C926-4C09-950F-3AD0AEBDF5F8}" destId="{C5F31C4E-477E-4138-9129-005ABB44DD06}" srcOrd="0" destOrd="0" parTransId="{FFAADB79-39B5-4D4A-B9E2-5DEC33592722}" sibTransId="{EA7B04B2-1F39-427C-93AB-3C0B64713E47}"/>
    <dgm:cxn modelId="{D6026F7C-C732-A147-929D-229F41FC19B7}" type="presOf" srcId="{648BE7B2-E974-4708-86F3-1B4472E7F2B6}" destId="{72E877DE-FE68-436D-A0A8-35BAD786FEED}" srcOrd="0" destOrd="0" presId="urn:microsoft.com/office/officeart/2005/8/layout/radial5"/>
    <dgm:cxn modelId="{F2F54975-DB1C-D645-AAEA-C424FC757037}" type="presOf" srcId="{BA97DF19-2EB6-42E6-81EF-F6F72803B99C}" destId="{B6A404E0-B2CB-4B71-89F3-A578C3B30DAB}" srcOrd="0" destOrd="0" presId="urn:microsoft.com/office/officeart/2005/8/layout/radial5"/>
    <dgm:cxn modelId="{FD08E55C-3FF6-E340-9E68-237F19FF28D1}" type="presOf" srcId="{B6847249-A598-46D6-A8CB-3F235EA3E5FB}" destId="{312F8994-64D7-43E2-9A1C-1F34127745BD}" srcOrd="0" destOrd="0" presId="urn:microsoft.com/office/officeart/2005/8/layout/radial5"/>
    <dgm:cxn modelId="{0C6FE5D2-AF82-4F4A-8E81-94693029B07E}" srcId="{C5F31C4E-477E-4138-9129-005ABB44DD06}" destId="{BA97DF19-2EB6-42E6-81EF-F6F72803B99C}" srcOrd="1" destOrd="0" parTransId="{0584D02F-EBC2-4B7B-AA5E-89404C3DC390}" sibTransId="{CFF6EA19-9746-4231-95D0-6D81C183704F}"/>
    <dgm:cxn modelId="{E567079F-750B-5641-80C6-23614F608469}" type="presOf" srcId="{74A199D9-A4B2-42F2-A94F-72146EB41379}" destId="{6E61907A-C427-473C-B317-D217D258A65B}" srcOrd="1" destOrd="0" presId="urn:microsoft.com/office/officeart/2005/8/layout/radial5"/>
    <dgm:cxn modelId="{1D4A5173-926D-BC4A-B48B-58F4F9B8B567}" type="presOf" srcId="{055459FB-E5E9-4878-9F0A-D4A5AC728550}" destId="{A15B28AD-82BA-4132-8637-EDD908F55E18}" srcOrd="0" destOrd="0" presId="urn:microsoft.com/office/officeart/2005/8/layout/radial5"/>
    <dgm:cxn modelId="{AAD47B02-7BFB-3740-A7A5-CDBF9B80BD65}" type="presOf" srcId="{933D8323-FC95-4A6E-B1F2-5B32F4613750}" destId="{07EBF177-25D5-4B02-B736-E75F8DDEBE80}" srcOrd="0" destOrd="0" presId="urn:microsoft.com/office/officeart/2005/8/layout/radial5"/>
    <dgm:cxn modelId="{0B418C2C-F0D3-4A51-82E3-9216B577D616}" srcId="{C5F31C4E-477E-4138-9129-005ABB44DD06}" destId="{1F1E99BE-2A4E-4500-9CC1-41B98E0FB08C}" srcOrd="3" destOrd="0" parTransId="{055459FB-E5E9-4878-9F0A-D4A5AC728550}" sibTransId="{98E400C9-AB46-4C70-B751-3E47342E3F85}"/>
    <dgm:cxn modelId="{6FAFBBC7-B2F4-4292-BD61-347384D39E67}" srcId="{C5F31C4E-477E-4138-9129-005ABB44DD06}" destId="{A69A1FEC-3FAF-4661-9269-931BC8AA9309}" srcOrd="2" destOrd="0" parTransId="{648BE7B2-E974-4708-86F3-1B4472E7F2B6}" sibTransId="{81A17D30-DD55-44AA-8CDF-243A97F4A6D6}"/>
    <dgm:cxn modelId="{A5CD5CC0-DC67-F54B-88EF-07E4A6E72427}" type="presOf" srcId="{62E13D41-C926-4C09-950F-3AD0AEBDF5F8}" destId="{4874539A-3C06-4373-B26B-8F58E52172AC}" srcOrd="0" destOrd="0" presId="urn:microsoft.com/office/officeart/2005/8/layout/radial5"/>
    <dgm:cxn modelId="{21CBAC79-89BF-EF41-9D36-DF5E043B5A90}" type="presOf" srcId="{0584D02F-EBC2-4B7B-AA5E-89404C3DC390}" destId="{A9BC01C6-18DF-4B4A-AB94-563D54E836B0}" srcOrd="0" destOrd="0" presId="urn:microsoft.com/office/officeart/2005/8/layout/radial5"/>
    <dgm:cxn modelId="{56EFE9E0-E4FB-426B-8828-5F7D8FF95F70}" srcId="{C5F31C4E-477E-4138-9129-005ABB44DD06}" destId="{933D8323-FC95-4A6E-B1F2-5B32F4613750}" srcOrd="0" destOrd="0" parTransId="{74A199D9-A4B2-42F2-A94F-72146EB41379}" sibTransId="{8589C71B-E6FB-4F6F-A777-6E5D688B3A60}"/>
    <dgm:cxn modelId="{170A1757-B6A8-BC47-BCEE-8903ECD6B639}" type="presOf" srcId="{A69A1FEC-3FAF-4661-9269-931BC8AA9309}" destId="{4F95705E-6031-4118-823B-F8121276C889}" srcOrd="0" destOrd="0" presId="urn:microsoft.com/office/officeart/2005/8/layout/radial5"/>
    <dgm:cxn modelId="{7751E4A8-ECEC-824A-B20A-B9B08044DADF}" type="presOf" srcId="{055459FB-E5E9-4878-9F0A-D4A5AC728550}" destId="{7C3854E1-3BD7-42E6-801F-E851017C1521}" srcOrd="1" destOrd="0" presId="urn:microsoft.com/office/officeart/2005/8/layout/radial5"/>
    <dgm:cxn modelId="{C9DE13BC-E36B-8847-AC1C-464A319A46B4}" type="presOf" srcId="{607F64DC-2578-41CB-B1B0-78D263B52065}" destId="{B7EB5872-3F96-48BC-9917-F8DE81858F1D}" srcOrd="0" destOrd="0" presId="urn:microsoft.com/office/officeart/2005/8/layout/radial5"/>
    <dgm:cxn modelId="{41089A91-7DD7-DF4F-89C5-E01C353589B2}" type="presOf" srcId="{B6847249-A598-46D6-A8CB-3F235EA3E5FB}" destId="{D75350FE-3AFE-440D-9D78-C2E0FDA4079B}" srcOrd="1" destOrd="0" presId="urn:microsoft.com/office/officeart/2005/8/layout/radial5"/>
    <dgm:cxn modelId="{E9CF96D6-C85A-8E42-87E2-AB41546E220E}" type="presOf" srcId="{1F1E99BE-2A4E-4500-9CC1-41B98E0FB08C}" destId="{F081F9AB-13CA-4998-A0C4-7D7C888779F2}" srcOrd="0" destOrd="0" presId="urn:microsoft.com/office/officeart/2005/8/layout/radial5"/>
    <dgm:cxn modelId="{9B443552-A05E-8041-8B12-49FE526BB5A9}" type="presOf" srcId="{0584D02F-EBC2-4B7B-AA5E-89404C3DC390}" destId="{C91F9671-751E-42E1-8D8D-5A0894DDC12F}" srcOrd="1" destOrd="0" presId="urn:microsoft.com/office/officeart/2005/8/layout/radial5"/>
    <dgm:cxn modelId="{D97FF686-C4CF-3544-9F02-EBA503D6FCAC}" type="presParOf" srcId="{4874539A-3C06-4373-B26B-8F58E52172AC}" destId="{95922F9B-CB66-4732-B582-AF310AFF5858}" srcOrd="0" destOrd="0" presId="urn:microsoft.com/office/officeart/2005/8/layout/radial5"/>
    <dgm:cxn modelId="{FF7711A5-DD37-934C-A613-A71AA0949243}" type="presParOf" srcId="{4874539A-3C06-4373-B26B-8F58E52172AC}" destId="{233A390E-338F-4658-AD46-79BFA3C37BCB}" srcOrd="1" destOrd="0" presId="urn:microsoft.com/office/officeart/2005/8/layout/radial5"/>
    <dgm:cxn modelId="{C6FAFE6E-ACA8-5748-8CF5-F90663E2A233}" type="presParOf" srcId="{233A390E-338F-4658-AD46-79BFA3C37BCB}" destId="{6E61907A-C427-473C-B317-D217D258A65B}" srcOrd="0" destOrd="0" presId="urn:microsoft.com/office/officeart/2005/8/layout/radial5"/>
    <dgm:cxn modelId="{8B935935-B537-6648-986B-D8A482FCFBC9}" type="presParOf" srcId="{4874539A-3C06-4373-B26B-8F58E52172AC}" destId="{07EBF177-25D5-4B02-B736-E75F8DDEBE80}" srcOrd="2" destOrd="0" presId="urn:microsoft.com/office/officeart/2005/8/layout/radial5"/>
    <dgm:cxn modelId="{EC2CF25D-6EBD-B44E-AD41-E3BD3F9B75EE}" type="presParOf" srcId="{4874539A-3C06-4373-B26B-8F58E52172AC}" destId="{A9BC01C6-18DF-4B4A-AB94-563D54E836B0}" srcOrd="3" destOrd="0" presId="urn:microsoft.com/office/officeart/2005/8/layout/radial5"/>
    <dgm:cxn modelId="{06D402AB-6A1E-514C-9249-E7CE4584CF17}" type="presParOf" srcId="{A9BC01C6-18DF-4B4A-AB94-563D54E836B0}" destId="{C91F9671-751E-42E1-8D8D-5A0894DDC12F}" srcOrd="0" destOrd="0" presId="urn:microsoft.com/office/officeart/2005/8/layout/radial5"/>
    <dgm:cxn modelId="{373C760A-2B4B-964C-88FF-03A06754FE00}" type="presParOf" srcId="{4874539A-3C06-4373-B26B-8F58E52172AC}" destId="{B6A404E0-B2CB-4B71-89F3-A578C3B30DAB}" srcOrd="4" destOrd="0" presId="urn:microsoft.com/office/officeart/2005/8/layout/radial5"/>
    <dgm:cxn modelId="{F42B8964-8163-524F-9277-34B08EE9AB71}" type="presParOf" srcId="{4874539A-3C06-4373-B26B-8F58E52172AC}" destId="{72E877DE-FE68-436D-A0A8-35BAD786FEED}" srcOrd="5" destOrd="0" presId="urn:microsoft.com/office/officeart/2005/8/layout/radial5"/>
    <dgm:cxn modelId="{EF12AABF-76F4-524B-BE0E-E73C95D0A743}" type="presParOf" srcId="{72E877DE-FE68-436D-A0A8-35BAD786FEED}" destId="{9BA88CE9-B80D-450E-A381-E1AD54E0B083}" srcOrd="0" destOrd="0" presId="urn:microsoft.com/office/officeart/2005/8/layout/radial5"/>
    <dgm:cxn modelId="{5F3CB09F-B401-1E4B-97E4-22A7F212A414}" type="presParOf" srcId="{4874539A-3C06-4373-B26B-8F58E52172AC}" destId="{4F95705E-6031-4118-823B-F8121276C889}" srcOrd="6" destOrd="0" presId="urn:microsoft.com/office/officeart/2005/8/layout/radial5"/>
    <dgm:cxn modelId="{85FC6076-2397-5749-A7A1-8BB44E18370D}" type="presParOf" srcId="{4874539A-3C06-4373-B26B-8F58E52172AC}" destId="{A15B28AD-82BA-4132-8637-EDD908F55E18}" srcOrd="7" destOrd="0" presId="urn:microsoft.com/office/officeart/2005/8/layout/radial5"/>
    <dgm:cxn modelId="{2A284A5E-FFA2-AC47-BF3B-C445B9AD5AEA}" type="presParOf" srcId="{A15B28AD-82BA-4132-8637-EDD908F55E18}" destId="{7C3854E1-3BD7-42E6-801F-E851017C1521}" srcOrd="0" destOrd="0" presId="urn:microsoft.com/office/officeart/2005/8/layout/radial5"/>
    <dgm:cxn modelId="{4D797AF2-D7B9-E049-A0B4-107931FFAF5F}" type="presParOf" srcId="{4874539A-3C06-4373-B26B-8F58E52172AC}" destId="{F081F9AB-13CA-4998-A0C4-7D7C888779F2}" srcOrd="8" destOrd="0" presId="urn:microsoft.com/office/officeart/2005/8/layout/radial5"/>
    <dgm:cxn modelId="{E914FEFF-E89F-C941-90BA-813F8A48CC44}" type="presParOf" srcId="{4874539A-3C06-4373-B26B-8F58E52172AC}" destId="{312F8994-64D7-43E2-9A1C-1F34127745BD}" srcOrd="9" destOrd="0" presId="urn:microsoft.com/office/officeart/2005/8/layout/radial5"/>
    <dgm:cxn modelId="{B6101872-E96F-8742-BD57-60392FD7F0C6}" type="presParOf" srcId="{312F8994-64D7-43E2-9A1C-1F34127745BD}" destId="{D75350FE-3AFE-440D-9D78-C2E0FDA4079B}" srcOrd="0" destOrd="0" presId="urn:microsoft.com/office/officeart/2005/8/layout/radial5"/>
    <dgm:cxn modelId="{67FB5D37-ECD5-754F-8F92-1075BFF99A90}" type="presParOf" srcId="{4874539A-3C06-4373-B26B-8F58E52172AC}" destId="{B7EB5872-3F96-48BC-9917-F8DE81858F1D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22F9B-CB66-4732-B582-AF310AFF5858}">
      <dsp:nvSpPr>
        <dsp:cNvPr id="0" name=""/>
        <dsp:cNvSpPr/>
      </dsp:nvSpPr>
      <dsp:spPr>
        <a:xfrm>
          <a:off x="2931581" y="2219079"/>
          <a:ext cx="1973961" cy="13503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Heavy" pitchFamily="34" charset="0"/>
            </a:rPr>
            <a:t>ИКТ</a:t>
          </a:r>
          <a:r>
            <a:rPr lang="ru-RU" sz="2000" kern="1200" baseline="0" dirty="0" smtClean="0">
              <a:latin typeface="Franklin Gothic Heavy" pitchFamily="34" charset="0"/>
            </a:rPr>
            <a:t> в ДОО</a:t>
          </a:r>
          <a:endParaRPr lang="ru-RU" sz="2000" kern="1200" dirty="0">
            <a:latin typeface="Franklin Gothic Heavy" pitchFamily="34" charset="0"/>
          </a:endParaRPr>
        </a:p>
      </dsp:txBody>
      <dsp:txXfrm>
        <a:off x="3220661" y="2416832"/>
        <a:ext cx="1395801" cy="954839"/>
      </dsp:txXfrm>
    </dsp:sp>
    <dsp:sp modelId="{233A390E-338F-4658-AD46-79BFA3C37BCB}">
      <dsp:nvSpPr>
        <dsp:cNvPr id="0" name=""/>
        <dsp:cNvSpPr/>
      </dsp:nvSpPr>
      <dsp:spPr>
        <a:xfrm rot="16549211">
          <a:off x="3686287" y="1607351"/>
          <a:ext cx="672260" cy="5360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3758542" y="1794559"/>
        <a:ext cx="511441" cy="321638"/>
      </dsp:txXfrm>
    </dsp:sp>
    <dsp:sp modelId="{07EBF177-25D5-4B02-B736-E75F8DDEBE80}">
      <dsp:nvSpPr>
        <dsp:cNvPr id="0" name=""/>
        <dsp:cNvSpPr/>
      </dsp:nvSpPr>
      <dsp:spPr>
        <a:xfrm>
          <a:off x="2767634" y="-66620"/>
          <a:ext cx="2744758" cy="157665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00FF"/>
              </a:solidFill>
              <a:latin typeface="Franklin Gothic Heavy" pitchFamily="34" charset="0"/>
            </a:rPr>
            <a:t>Компьютер, ноутбук</a:t>
          </a:r>
          <a:endParaRPr lang="ru-RU" sz="2000" kern="1200" dirty="0">
            <a:solidFill>
              <a:srgbClr val="0000FF"/>
            </a:solidFill>
            <a:latin typeface="Franklin Gothic Heavy" pitchFamily="34" charset="0"/>
          </a:endParaRPr>
        </a:p>
      </dsp:txBody>
      <dsp:txXfrm>
        <a:off x="3169595" y="164276"/>
        <a:ext cx="1940836" cy="1114866"/>
      </dsp:txXfrm>
    </dsp:sp>
    <dsp:sp modelId="{A9BC01C6-18DF-4B4A-AB94-563D54E836B0}">
      <dsp:nvSpPr>
        <dsp:cNvPr id="0" name=""/>
        <dsp:cNvSpPr/>
      </dsp:nvSpPr>
      <dsp:spPr>
        <a:xfrm rot="21134576">
          <a:off x="4884194" y="2397723"/>
          <a:ext cx="592212" cy="5360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884930" y="2515789"/>
        <a:ext cx="431393" cy="321638"/>
      </dsp:txXfrm>
    </dsp:sp>
    <dsp:sp modelId="{B6A404E0-B2CB-4B71-89F3-A578C3B30DAB}">
      <dsp:nvSpPr>
        <dsp:cNvPr id="0" name=""/>
        <dsp:cNvSpPr/>
      </dsp:nvSpPr>
      <dsp:spPr>
        <a:xfrm>
          <a:off x="5434743" y="1525605"/>
          <a:ext cx="2637750" cy="1964911"/>
        </a:xfrm>
        <a:prstGeom prst="ellipse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FF00"/>
              </a:solidFill>
              <a:latin typeface="Franklin Gothic Heavy" pitchFamily="34" charset="0"/>
            </a:rPr>
            <a:t>Мультимедийная</a:t>
          </a:r>
          <a:r>
            <a:rPr lang="ru-RU" sz="1800" kern="1200" baseline="0" dirty="0" smtClean="0">
              <a:solidFill>
                <a:srgbClr val="FFFF00"/>
              </a:solidFill>
              <a:latin typeface="Franklin Gothic Heavy" pitchFamily="34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rgbClr val="FFFF00"/>
              </a:solidFill>
              <a:latin typeface="Franklin Gothic Heavy" pitchFamily="34" charset="0"/>
            </a:rPr>
            <a:t>установка</a:t>
          </a:r>
          <a:endParaRPr lang="ru-RU" sz="1800" kern="1200" dirty="0">
            <a:solidFill>
              <a:srgbClr val="FFFF00"/>
            </a:solidFill>
            <a:latin typeface="Franklin Gothic Heavy" pitchFamily="34" charset="0"/>
          </a:endParaRPr>
        </a:p>
      </dsp:txBody>
      <dsp:txXfrm>
        <a:off x="5821033" y="1813360"/>
        <a:ext cx="1865170" cy="1389401"/>
      </dsp:txXfrm>
    </dsp:sp>
    <dsp:sp modelId="{72E877DE-FE68-436D-A0A8-35BAD786FEED}">
      <dsp:nvSpPr>
        <dsp:cNvPr id="0" name=""/>
        <dsp:cNvSpPr/>
      </dsp:nvSpPr>
      <dsp:spPr>
        <a:xfrm rot="3381614">
          <a:off x="4302631" y="3453862"/>
          <a:ext cx="509783" cy="5360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336738" y="3497413"/>
        <a:ext cx="356848" cy="321638"/>
      </dsp:txXfrm>
    </dsp:sp>
    <dsp:sp modelId="{4F95705E-6031-4118-823B-F8121276C889}">
      <dsp:nvSpPr>
        <dsp:cNvPr id="0" name=""/>
        <dsp:cNvSpPr/>
      </dsp:nvSpPr>
      <dsp:spPr>
        <a:xfrm>
          <a:off x="3950383" y="3890789"/>
          <a:ext cx="2744758" cy="1644628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70C0"/>
              </a:solidFill>
              <a:latin typeface="Franklin Gothic Heavy" pitchFamily="34" charset="0"/>
            </a:rPr>
            <a:t>Принтер,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70C0"/>
              </a:solidFill>
              <a:latin typeface="Franklin Gothic Heavy" pitchFamily="34" charset="0"/>
            </a:rPr>
            <a:t> сканер</a:t>
          </a:r>
          <a:endParaRPr lang="ru-RU" sz="1800" kern="1200" dirty="0">
            <a:solidFill>
              <a:srgbClr val="0070C0"/>
            </a:solidFill>
            <a:latin typeface="Franklin Gothic Heavy" pitchFamily="34" charset="0"/>
          </a:endParaRPr>
        </a:p>
      </dsp:txBody>
      <dsp:txXfrm>
        <a:off x="4352344" y="4131639"/>
        <a:ext cx="1940836" cy="1162928"/>
      </dsp:txXfrm>
    </dsp:sp>
    <dsp:sp modelId="{A15B28AD-82BA-4132-8637-EDD908F55E18}">
      <dsp:nvSpPr>
        <dsp:cNvPr id="0" name=""/>
        <dsp:cNvSpPr/>
      </dsp:nvSpPr>
      <dsp:spPr>
        <a:xfrm rot="8841237">
          <a:off x="2691075" y="3250242"/>
          <a:ext cx="506909" cy="5360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2831136" y="3316437"/>
        <a:ext cx="354836" cy="321638"/>
      </dsp:txXfrm>
    </dsp:sp>
    <dsp:sp modelId="{F081F9AB-13CA-4998-A0C4-7D7C888779F2}">
      <dsp:nvSpPr>
        <dsp:cNvPr id="0" name=""/>
        <dsp:cNvSpPr/>
      </dsp:nvSpPr>
      <dsp:spPr>
        <a:xfrm>
          <a:off x="0" y="3452575"/>
          <a:ext cx="3204385" cy="1851360"/>
        </a:xfrm>
        <a:prstGeom prst="ellipse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00FF"/>
              </a:solidFill>
              <a:latin typeface="Franklin Gothic Heavy" pitchFamily="34" charset="0"/>
            </a:rPr>
            <a:t>Видеомагнитофон, телевизор</a:t>
          </a:r>
          <a:endParaRPr lang="ru-RU" sz="1800" kern="1200" dirty="0">
            <a:solidFill>
              <a:srgbClr val="0000FF"/>
            </a:solidFill>
            <a:latin typeface="Franklin Gothic Heavy" pitchFamily="34" charset="0"/>
          </a:endParaRPr>
        </a:p>
      </dsp:txBody>
      <dsp:txXfrm>
        <a:off x="469271" y="3723700"/>
        <a:ext cx="2265843" cy="1309110"/>
      </dsp:txXfrm>
    </dsp:sp>
    <dsp:sp modelId="{312F8994-64D7-43E2-9A1C-1F34127745BD}">
      <dsp:nvSpPr>
        <dsp:cNvPr id="0" name=""/>
        <dsp:cNvSpPr/>
      </dsp:nvSpPr>
      <dsp:spPr>
        <a:xfrm rot="12825961">
          <a:off x="2441321" y="1989897"/>
          <a:ext cx="626093" cy="491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2576419" y="2129260"/>
        <a:ext cx="478551" cy="295084"/>
      </dsp:txXfrm>
    </dsp:sp>
    <dsp:sp modelId="{B7EB5872-3F96-48BC-9917-F8DE81858F1D}">
      <dsp:nvSpPr>
        <dsp:cNvPr id="0" name=""/>
        <dsp:cNvSpPr/>
      </dsp:nvSpPr>
      <dsp:spPr>
        <a:xfrm>
          <a:off x="23463" y="473915"/>
          <a:ext cx="2596284" cy="2097855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BB2C05"/>
              </a:solidFill>
              <a:latin typeface="Franklin Gothic Heavy" pitchFamily="34" charset="0"/>
            </a:rPr>
            <a:t>Фотоаппарат, видеокамера, магнитофон</a:t>
          </a:r>
          <a:endParaRPr lang="ru-RU" sz="1800" kern="1200" dirty="0">
            <a:solidFill>
              <a:srgbClr val="BB2C05"/>
            </a:solidFill>
            <a:latin typeface="Franklin Gothic Heavy" pitchFamily="34" charset="0"/>
          </a:endParaRPr>
        </a:p>
      </dsp:txBody>
      <dsp:txXfrm>
        <a:off x="403680" y="781139"/>
        <a:ext cx="1835850" cy="1483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9B76-1A0A-CF43-9E10-C5969F17A347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4BB-DB29-2C45-B771-337CDC348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37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9B76-1A0A-CF43-9E10-C5969F17A347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4BB-DB29-2C45-B771-337CDC348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02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9B76-1A0A-CF43-9E10-C5969F17A347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4BB-DB29-2C45-B771-337CDC348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58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9B76-1A0A-CF43-9E10-C5969F17A347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4BB-DB29-2C45-B771-337CDC348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59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9B76-1A0A-CF43-9E10-C5969F17A347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4BB-DB29-2C45-B771-337CDC348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1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9B76-1A0A-CF43-9E10-C5969F17A347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4BB-DB29-2C45-B771-337CDC348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408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9B76-1A0A-CF43-9E10-C5969F17A347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4BB-DB29-2C45-B771-337CDC348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680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9B76-1A0A-CF43-9E10-C5969F17A347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4BB-DB29-2C45-B771-337CDC348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37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9B76-1A0A-CF43-9E10-C5969F17A347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4BB-DB29-2C45-B771-337CDC348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9B76-1A0A-CF43-9E10-C5969F17A347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4BB-DB29-2C45-B771-337CDC348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707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29B76-1A0A-CF43-9E10-C5969F17A347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4BB-DB29-2C45-B771-337CDC348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509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29B76-1A0A-CF43-9E10-C5969F17A347}" type="datetimeFigureOut">
              <a:rPr lang="ru-RU" smtClean="0"/>
              <a:t>13.10.2018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D74BB-DB29-2C45-B771-337CDC348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51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фон для презентации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0095" y="1100667"/>
            <a:ext cx="2906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Презентация</a:t>
            </a:r>
            <a:endParaRPr lang="ru-RU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9787" y="2074536"/>
            <a:ext cx="5049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п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едагогического опыта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по теме:</a:t>
            </a:r>
            <a:endParaRPr lang="ru-RU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122" y="3340961"/>
            <a:ext cx="74396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«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Знакомство с трудом ветеринара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(средний дошкольный возраст)</a:t>
            </a:r>
            <a:endParaRPr lang="ru-RU"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43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резентация для Рыбаковой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7996" y="136441"/>
            <a:ext cx="58625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Детско-родительские проекты</a:t>
            </a:r>
            <a:endParaRPr lang="ru-RU" sz="3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IMG_57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0" y="724202"/>
            <a:ext cx="4865077" cy="3243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IMG_57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30" y="3762187"/>
            <a:ext cx="4355360" cy="2903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627525" y="1318734"/>
            <a:ext cx="284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/>
                <a:cs typeface="Times New Roman"/>
              </a:rPr>
              <a:t>«Мой лучший друг»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932" y="4741908"/>
            <a:ext cx="3528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/>
                <a:cs typeface="Times New Roman"/>
              </a:rPr>
              <a:t>«Кисонька –</a:t>
            </a:r>
            <a:r>
              <a:rPr lang="ru-RU" sz="2400" dirty="0" err="1" smtClean="0">
                <a:latin typeface="Times New Roman"/>
                <a:cs typeface="Times New Roman"/>
              </a:rPr>
              <a:t>мурысонька</a:t>
            </a:r>
            <a:r>
              <a:rPr lang="ru-RU" sz="2400" dirty="0" smtClean="0">
                <a:latin typeface="Times New Roman"/>
                <a:cs typeface="Times New Roman"/>
              </a:rPr>
              <a:t>»</a:t>
            </a:r>
            <a:endParaRPr lang="ru-RU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924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резентация для Рыбаковой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119" y="144114"/>
            <a:ext cx="38054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Строительная игра</a:t>
            </a:r>
            <a:endParaRPr lang="ru-RU" sz="3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IMG_57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6" y="790086"/>
            <a:ext cx="4613872" cy="3075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IMG_573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17" y="3956766"/>
            <a:ext cx="4122337" cy="274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611492" y="1512441"/>
            <a:ext cx="30873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Модельно-конструктивная</a:t>
            </a:r>
          </a:p>
          <a:p>
            <a:pPr algn="ctr"/>
            <a:r>
              <a:rPr lang="ru-RU" sz="2000" dirty="0">
                <a:latin typeface="Times New Roman"/>
                <a:cs typeface="Times New Roman"/>
              </a:rPr>
              <a:t>д</a:t>
            </a:r>
            <a:r>
              <a:rPr lang="ru-RU" sz="2000" dirty="0" smtClean="0">
                <a:latin typeface="Times New Roman"/>
                <a:cs typeface="Times New Roman"/>
              </a:rPr>
              <a:t>еятельность из </a:t>
            </a:r>
          </a:p>
          <a:p>
            <a:pPr algn="ctr"/>
            <a:r>
              <a:rPr lang="ru-RU" sz="2000" dirty="0">
                <a:latin typeface="Times New Roman"/>
                <a:cs typeface="Times New Roman"/>
              </a:rPr>
              <a:t>с</a:t>
            </a:r>
            <a:r>
              <a:rPr lang="ru-RU" sz="2000" dirty="0" smtClean="0">
                <a:latin typeface="Times New Roman"/>
                <a:cs typeface="Times New Roman"/>
              </a:rPr>
              <a:t>троительного материала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580" y="4473939"/>
            <a:ext cx="4477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Times New Roman"/>
              </a:rPr>
              <a:t>Модельно-конструктивная</a:t>
            </a:r>
          </a:p>
          <a:p>
            <a:pPr algn="ctr"/>
            <a:r>
              <a:rPr lang="ru-RU" sz="2000" dirty="0">
                <a:latin typeface="Times New Roman"/>
                <a:cs typeface="Times New Roman"/>
              </a:rPr>
              <a:t>деятельность из </a:t>
            </a:r>
            <a:r>
              <a:rPr lang="ru-RU" sz="2000" dirty="0" smtClean="0">
                <a:latin typeface="Times New Roman"/>
                <a:cs typeface="Times New Roman"/>
              </a:rPr>
              <a:t>геометрических фигур</a:t>
            </a:r>
            <a:endParaRPr lang="ru-RU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123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резентация для Рыбаковой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0133" y="1343859"/>
            <a:ext cx="563905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СПАСИБО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ЗА 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ВНИМАНИЕ!</a:t>
            </a:r>
            <a:endParaRPr lang="ru-RU" sz="6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60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резентация для Рыбаковой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ятно 1 2"/>
          <p:cNvSpPr/>
          <p:nvPr/>
        </p:nvSpPr>
        <p:spPr>
          <a:xfrm>
            <a:off x="2571750" y="1857375"/>
            <a:ext cx="4357688" cy="2786063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>
                <a:solidFill>
                  <a:srgbClr val="6600CC"/>
                </a:solidFill>
                <a:latin typeface="Arial Black" charset="0"/>
                <a:ea typeface="Arial" charset="0"/>
              </a:rPr>
              <a:t>Социально-коммуникативное развитие</a:t>
            </a:r>
          </a:p>
        </p:txBody>
      </p:sp>
      <p:sp>
        <p:nvSpPr>
          <p:cNvPr id="4" name="Овал 3"/>
          <p:cNvSpPr/>
          <p:nvPr/>
        </p:nvSpPr>
        <p:spPr>
          <a:xfrm>
            <a:off x="4054232" y="500063"/>
            <a:ext cx="2214563" cy="1357312"/>
          </a:xfrm>
          <a:prstGeom prst="ellipse">
            <a:avLst/>
          </a:prstGeom>
          <a:solidFill>
            <a:srgbClr val="E658C8"/>
          </a:solidFill>
          <a:ln>
            <a:solidFill>
              <a:srgbClr val="CC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rgbClr val="FFFFFF"/>
                </a:solidFill>
                <a:latin typeface="Arial Black" charset="0"/>
                <a:ea typeface="Arial" charset="0"/>
              </a:rPr>
              <a:t>Я САМ</a:t>
            </a:r>
          </a:p>
        </p:txBody>
      </p:sp>
      <p:pic>
        <p:nvPicPr>
          <p:cNvPr id="5" name="Изображение 4" descr="труд взрослых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83" y="681259"/>
            <a:ext cx="2170176" cy="1389888"/>
          </a:xfrm>
          <a:prstGeom prst="rect">
            <a:avLst/>
          </a:prstGeom>
        </p:spPr>
      </p:pic>
      <p:sp>
        <p:nvSpPr>
          <p:cNvPr id="6" name="Овал 5"/>
          <p:cNvSpPr>
            <a:spLocks noChangeArrowheads="1"/>
          </p:cNvSpPr>
          <p:nvPr/>
        </p:nvSpPr>
        <p:spPr bwMode="auto">
          <a:xfrm>
            <a:off x="357188" y="2428875"/>
            <a:ext cx="2214562" cy="1500188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ru-RU">
                <a:solidFill>
                  <a:srgbClr val="FFFFFF"/>
                </a:solidFill>
                <a:latin typeface="Arial Black" charset="0"/>
              </a:rPr>
              <a:t>Я и другие</a:t>
            </a:r>
          </a:p>
        </p:txBody>
      </p:sp>
      <p:pic>
        <p:nvPicPr>
          <p:cNvPr id="7" name="Изображение 6" descr="Моя родина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86" y="4585540"/>
            <a:ext cx="2243328" cy="146304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268545" y="4691267"/>
            <a:ext cx="2000250" cy="1357313"/>
          </a:xfrm>
          <a:prstGeom prst="ellipse">
            <a:avLst/>
          </a:prstGeom>
          <a:solidFill>
            <a:srgbClr val="2CCEF4"/>
          </a:solidFill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rgbClr val="2115B7"/>
                </a:solidFill>
                <a:latin typeface="Calibri" charset="0"/>
                <a:ea typeface="Arial" charset="0"/>
              </a:rPr>
              <a:t>Человек в истории и культуре</a:t>
            </a:r>
          </a:p>
        </p:txBody>
      </p:sp>
      <p:pic>
        <p:nvPicPr>
          <p:cNvPr id="9" name="Изображение 8" descr="ОБЖ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403" y="1567874"/>
            <a:ext cx="1956816" cy="1383792"/>
          </a:xfrm>
          <a:prstGeom prst="rect">
            <a:avLst/>
          </a:prstGeom>
        </p:spPr>
      </p:pic>
      <p:pic>
        <p:nvPicPr>
          <p:cNvPr id="10" name="Изображение 9" descr="предметный мир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403" y="3253550"/>
            <a:ext cx="2322576" cy="13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резентация для Рыбаковой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464" y="246483"/>
            <a:ext cx="5301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Формы работы с детьми</a:t>
            </a:r>
            <a:endParaRPr lang="ru-RU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7858" y="1508980"/>
            <a:ext cx="696857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/>
                <a:cs typeface="Times New Roman"/>
              </a:rPr>
              <a:t>Образовательная деятельность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/>
                <a:cs typeface="Times New Roman"/>
              </a:rPr>
              <a:t>Проблемные ситуации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/>
                <a:cs typeface="Times New Roman"/>
              </a:rPr>
              <a:t>Сюжетно-ролевые, досуговые, дидактические</a:t>
            </a:r>
          </a:p>
          <a:p>
            <a:r>
              <a:rPr lang="ru-RU" sz="2400" b="1" dirty="0" smtClean="0">
                <a:latin typeface="Times New Roman"/>
                <a:cs typeface="Times New Roman"/>
              </a:rPr>
              <a:t> и народные игры</a:t>
            </a:r>
          </a:p>
          <a:p>
            <a:r>
              <a:rPr lang="ru-RU" sz="2400" b="1" dirty="0" smtClean="0">
                <a:latin typeface="Times New Roman"/>
                <a:cs typeface="Times New Roman"/>
              </a:rPr>
              <a:t>4. Познавательные беседы</a:t>
            </a:r>
          </a:p>
          <a:p>
            <a:r>
              <a:rPr lang="ru-RU" sz="2400" b="1" dirty="0" smtClean="0">
                <a:latin typeface="Times New Roman"/>
                <a:cs typeface="Times New Roman"/>
              </a:rPr>
              <a:t>5. Театрализованные постановки</a:t>
            </a:r>
          </a:p>
          <a:p>
            <a:r>
              <a:rPr lang="ru-RU" sz="2400" b="1" dirty="0" smtClean="0">
                <a:latin typeface="Times New Roman"/>
                <a:cs typeface="Times New Roman"/>
              </a:rPr>
              <a:t>6. Музыкальные досуги, развлечения</a:t>
            </a:r>
          </a:p>
          <a:p>
            <a:r>
              <a:rPr lang="ru-RU" sz="2400" b="1" dirty="0" smtClean="0">
                <a:latin typeface="Times New Roman"/>
                <a:cs typeface="Times New Roman"/>
              </a:rPr>
              <a:t>7. Экскурсии</a:t>
            </a:r>
          </a:p>
          <a:p>
            <a:r>
              <a:rPr lang="ru-RU" sz="2400" b="1" dirty="0" smtClean="0">
                <a:latin typeface="Times New Roman"/>
                <a:cs typeface="Times New Roman"/>
              </a:rPr>
              <a:t>8. Проектная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6028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резентация для Рыбаковой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2331" y="233907"/>
            <a:ext cx="5141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Используемые средства</a:t>
            </a:r>
            <a:endParaRPr lang="ru-RU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05153844"/>
              </p:ext>
            </p:extLst>
          </p:nvPr>
        </p:nvGraphicFramePr>
        <p:xfrm>
          <a:off x="642910" y="1087590"/>
          <a:ext cx="8072494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842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резентация для Рыбаковой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5386" y="193546"/>
            <a:ext cx="81120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Детско-родительский образовательный проект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«Мой домашний питомец»</a:t>
            </a:r>
            <a:endParaRPr lang="ru-RU"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Айболит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1" y="996755"/>
            <a:ext cx="3638600" cy="36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14542" y="1545290"/>
            <a:ext cx="4249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ru-RU" sz="2000" b="1" dirty="0" smtClean="0">
                <a:latin typeface="Times New Roman"/>
                <a:cs typeface="Times New Roman"/>
              </a:rPr>
              <a:t>Формирование у дошкольников </a:t>
            </a:r>
          </a:p>
          <a:p>
            <a:pPr algn="ctr"/>
            <a:r>
              <a:rPr lang="ru-RU" sz="2000" b="1" dirty="0" smtClean="0">
                <a:latin typeface="Times New Roman"/>
                <a:cs typeface="Times New Roman"/>
              </a:rPr>
              <a:t>первоначальных представлений  </a:t>
            </a:r>
          </a:p>
          <a:p>
            <a:pPr algn="ctr"/>
            <a:r>
              <a:rPr lang="ru-RU" sz="2000" b="1" dirty="0" smtClean="0">
                <a:latin typeface="Times New Roman"/>
                <a:cs typeface="Times New Roman"/>
              </a:rPr>
              <a:t>о профессии ветеринарного врача.</a:t>
            </a:r>
            <a:endParaRPr lang="ru-RU" sz="2000" b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9144" y="3055685"/>
            <a:ext cx="43152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/>
                <a:cs typeface="Times New Roman"/>
              </a:rPr>
              <a:t>- Воспитание эмоциональной </a:t>
            </a:r>
          </a:p>
          <a:p>
            <a:pPr algn="ctr"/>
            <a:r>
              <a:rPr lang="ru-RU" sz="2000" b="1" dirty="0" smtClean="0">
                <a:latin typeface="Times New Roman"/>
                <a:cs typeface="Times New Roman"/>
              </a:rPr>
              <a:t>отзывчивости, доброжелательности </a:t>
            </a:r>
          </a:p>
          <a:p>
            <a:pPr algn="ctr"/>
            <a:r>
              <a:rPr lang="ru-RU" sz="2000" b="1" dirty="0" smtClean="0">
                <a:latin typeface="Times New Roman"/>
                <a:cs typeface="Times New Roman"/>
              </a:rPr>
              <a:t>к животным.</a:t>
            </a:r>
            <a:endParaRPr lang="ru-RU" sz="2000" b="1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336" y="4739570"/>
            <a:ext cx="8150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/>
                <a:cs typeface="Times New Roman"/>
              </a:rPr>
              <a:t>- Вызвать желание приходить на помощь к тем, кто в ней нуждается.</a:t>
            </a:r>
            <a:endParaRPr lang="ru-RU" sz="2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2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резентация для Рыбаковой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1449" y="153360"/>
            <a:ext cx="49706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Развивающая предметно-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пространственная среда</a:t>
            </a:r>
            <a:endParaRPr lang="ru-RU" sz="3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IMG_57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283" y="2096226"/>
            <a:ext cx="4844283" cy="3229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Изображение 5" descr="IMG_57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1240" y="2087877"/>
            <a:ext cx="4854302" cy="3236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3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резентация для Рыбаковой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Изображение 3" descr="IMG_57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20843" y="2465539"/>
            <a:ext cx="5572286" cy="307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IMG_57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97" y="1572439"/>
            <a:ext cx="5075426" cy="338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938082" y="138127"/>
            <a:ext cx="49706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Развивающая предметно-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пространственная среда</a:t>
            </a:r>
            <a:endParaRPr lang="ru-RU" sz="3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747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резентация для Рыбаковой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4540" y="145152"/>
            <a:ext cx="59983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Образовательная деятельность</a:t>
            </a:r>
            <a:endParaRPr lang="ru-RU" sz="3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IMG_57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5" y="729928"/>
            <a:ext cx="7509460" cy="5006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644820" y="5831801"/>
            <a:ext cx="3683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/>
                <a:cs typeface="Times New Roman"/>
              </a:rPr>
              <a:t>«В гостях у Айболита»</a:t>
            </a:r>
            <a:endParaRPr lang="ru-RU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123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резентация для Рыбаковой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0343" y="220014"/>
            <a:ext cx="4486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Сюжетно-ролевая игра</a:t>
            </a:r>
            <a:endParaRPr lang="ru-RU" sz="3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IMG_57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03" y="3135247"/>
            <a:ext cx="4704895" cy="3136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IMG_57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8" y="845108"/>
            <a:ext cx="3938903" cy="262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55615" y="1106834"/>
            <a:ext cx="4155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/>
                <a:cs typeface="Times New Roman"/>
              </a:rPr>
              <a:t>«Айболит спешит на помощь»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548" y="3850616"/>
            <a:ext cx="3424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/>
                <a:cs typeface="Times New Roman"/>
              </a:rPr>
              <a:t>Всех излечит, исцелит</a:t>
            </a:r>
          </a:p>
          <a:p>
            <a:r>
              <a:rPr lang="ru-RU" sz="2400" dirty="0" smtClean="0">
                <a:latin typeface="Times New Roman"/>
                <a:cs typeface="Times New Roman"/>
              </a:rPr>
              <a:t>Добрый доктор Айболит</a:t>
            </a:r>
            <a:endParaRPr lang="ru-RU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629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190</Words>
  <Application>Microsoft Office PowerPoint</Application>
  <PresentationFormat>Экран (4:3)</PresentationFormat>
  <Paragraphs>59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Kristina</dc:creator>
  <cp:lastModifiedBy>Admin</cp:lastModifiedBy>
  <cp:revision>55</cp:revision>
  <dcterms:created xsi:type="dcterms:W3CDTF">2017-02-25T20:23:21Z</dcterms:created>
  <dcterms:modified xsi:type="dcterms:W3CDTF">2018-10-13T05:49:14Z</dcterms:modified>
</cp:coreProperties>
</file>