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abavnik.club/kartinki/3022-kartinki-iz-skazki-nikita-kozhemyak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882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МБОУ </a:t>
            </a:r>
            <a:r>
              <a:rPr lang="ru-RU" sz="2400" dirty="0" err="1" smtClean="0"/>
              <a:t>Духовщинская</a:t>
            </a:r>
            <a:r>
              <a:rPr lang="ru-RU" sz="2400" dirty="0" smtClean="0"/>
              <a:t> СШ им. П.К.Козлова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70C0"/>
                </a:solidFill>
              </a:rPr>
              <a:t>Урок литературного чтения в 3 «А» классе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Русская народная сказка «Никита Кожемяка»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Выполнила  у</a:t>
            </a:r>
            <a:r>
              <a:rPr lang="ru-RU" sz="1600" dirty="0" smtClean="0"/>
              <a:t>читель начальных классов </a:t>
            </a:r>
            <a:r>
              <a:rPr lang="ru-RU" sz="1600" dirty="0" err="1" smtClean="0"/>
              <a:t>Никешина</a:t>
            </a:r>
            <a:r>
              <a:rPr lang="ru-RU" sz="1600" dirty="0" smtClean="0"/>
              <a:t> А.Ф.</a:t>
            </a:r>
            <a:endParaRPr lang="ru-RU" sz="1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63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Источники и литература: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052736"/>
            <a:ext cx="662473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2060"/>
                </a:solidFill>
                <a:hlinkClick r:id="rId2"/>
              </a:rPr>
              <a:t>1.https://zabavnik.club/kartinki/3022-kartinki-iz-skazki-nikita-kozhemyaka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060848"/>
            <a:ext cx="665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 Г.С. </a:t>
            </a:r>
            <a:r>
              <a:rPr lang="ru-RU" dirty="0" err="1" smtClean="0"/>
              <a:t>Меркин</a:t>
            </a:r>
            <a:r>
              <a:rPr lang="ru-RU" dirty="0" smtClean="0"/>
              <a:t> </a:t>
            </a:r>
            <a:r>
              <a:rPr lang="ru-RU" dirty="0" smtClean="0"/>
              <a:t> Учебник«Литературное чтение» 3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6481133" cy="1200329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Кожемяка- устаревшее название ремесленника,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выделывающего кожи (кожевник)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76872"/>
            <a:ext cx="7201010" cy="1323439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Мне сегодня на уроке</a:t>
            </a:r>
          </a:p>
          <a:p>
            <a:r>
              <a:rPr lang="ru-RU" sz="4000" dirty="0" smtClean="0"/>
              <a:t>совершенно необходимо…</a:t>
            </a:r>
            <a:endParaRPr lang="ru-RU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ktorbychkov.ru/bimages/5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00800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0.liveinternet.ru/images/attach/c/1/51/0/51000180_1257859305_1150385270344767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057073"/>
            <a:ext cx="5940425" cy="4743854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2736"/>
            <a:ext cx="6899646" cy="2031325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Поборы- сборы              Лютый- злой</a:t>
            </a:r>
          </a:p>
          <a:p>
            <a:r>
              <a:rPr lang="ru-RU" dirty="0" smtClean="0"/>
              <a:t>Промыслы- охота           Авось – может быть</a:t>
            </a:r>
          </a:p>
          <a:p>
            <a:r>
              <a:rPr lang="ru-RU" dirty="0" smtClean="0"/>
              <a:t>Сыскал- нашёл               Берлогу размечу – разнесу</a:t>
            </a:r>
          </a:p>
          <a:p>
            <a:r>
              <a:rPr lang="ru-RU" dirty="0" smtClean="0"/>
              <a:t>Межа – граница              Пуд пеньки – 16 кг грубых нитей</a:t>
            </a:r>
          </a:p>
          <a:p>
            <a:r>
              <a:rPr lang="ru-RU" dirty="0" smtClean="0"/>
              <a:t>Соха в 300 пуд- соха весом в 4800кг,плуг,деревянное </a:t>
            </a:r>
          </a:p>
          <a:p>
            <a:r>
              <a:rPr lang="ru-RU" dirty="0" smtClean="0"/>
              <a:t>приспособление для обработки земли. </a:t>
            </a:r>
          </a:p>
          <a:p>
            <a:endParaRPr lang="ru-RU" dirty="0"/>
          </a:p>
        </p:txBody>
      </p:sp>
      <p:pic>
        <p:nvPicPr>
          <p:cNvPr id="1026" name="Picture 2" descr="Соха"/>
          <p:cNvPicPr>
            <a:picLocks noChangeAspect="1" noChangeArrowheads="1"/>
          </p:cNvPicPr>
          <p:nvPr/>
        </p:nvPicPr>
        <p:blipFill>
          <a:blip r:embed="rId2" cstate="print"/>
          <a:srcRect t="36749" r="59050" b="24401"/>
          <a:stretch>
            <a:fillRect/>
          </a:stretch>
        </p:blipFill>
        <p:spPr bwMode="auto">
          <a:xfrm>
            <a:off x="1907704" y="3429000"/>
            <a:ext cx="3744416" cy="2664296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255512" cy="2215991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Храбрый, скромный, вежливый, добрый, </a:t>
            </a:r>
          </a:p>
          <a:p>
            <a:endParaRPr lang="ru-RU" sz="2400" dirty="0" smtClean="0"/>
          </a:p>
          <a:p>
            <a:r>
              <a:rPr lang="ru-RU" sz="2400" dirty="0" smtClean="0"/>
              <a:t>отважный, мужественный, сильный, простой, </a:t>
            </a:r>
          </a:p>
          <a:p>
            <a:endParaRPr lang="ru-RU" sz="2400" dirty="0" smtClean="0"/>
          </a:p>
          <a:p>
            <a:r>
              <a:rPr lang="ru-RU" sz="2400" dirty="0" smtClean="0"/>
              <a:t>впечатлительный, сообразительный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ktorbychkov.ru/bimages/5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00800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132856"/>
            <a:ext cx="4564070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Сегодня на уроке я…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110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МБОУ Духовщинская СШ им. П.К.Козлова  Урок литературного чтения в 3 «А» классе Русская народная сказка «Никита Кожемяка»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. </dc:title>
  <dc:creator>Алла</dc:creator>
  <cp:lastModifiedBy>Алла</cp:lastModifiedBy>
  <cp:revision>12</cp:revision>
  <dcterms:created xsi:type="dcterms:W3CDTF">2015-04-20T13:06:27Z</dcterms:created>
  <dcterms:modified xsi:type="dcterms:W3CDTF">2018-10-04T15:27:48Z</dcterms:modified>
</cp:coreProperties>
</file>