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70" r:id="rId3"/>
    <p:sldId id="271" r:id="rId4"/>
    <p:sldId id="272" r:id="rId5"/>
    <p:sldId id="278" r:id="rId6"/>
    <p:sldId id="279" r:id="rId7"/>
    <p:sldId id="273" r:id="rId8"/>
    <p:sldId id="274" r:id="rId9"/>
    <p:sldId id="281" r:id="rId10"/>
    <p:sldId id="282" r:id="rId11"/>
    <p:sldId id="280" r:id="rId12"/>
    <p:sldId id="276" r:id="rId13"/>
  </p:sldIdLst>
  <p:sldSz cx="9144000" cy="5143500" type="screen16x9"/>
  <p:notesSz cx="6858000" cy="9144000"/>
  <p:embeddedFontLst>
    <p:embeddedFont>
      <p:font typeface="Montserrat" charset="-52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3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Gy75LWFY3gmQt8tG1xoPMbxi0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46" y="-235"/>
      </p:cViewPr>
      <p:guideLst>
        <p:guide orient="horz"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1674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311760" y="74448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sldNum" idx="12"/>
          </p:nvPr>
        </p:nvSpPr>
        <p:spPr>
          <a:xfrm>
            <a:off x="6386760" y="3258360"/>
            <a:ext cx="163800" cy="30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000" rIns="45700" bIns="45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9EA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D9E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/>
          <p:nvPr/>
        </p:nvSpPr>
        <p:spPr>
          <a:xfrm>
            <a:off x="493949" y="223450"/>
            <a:ext cx="55557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none" strike="noStrike" cap="none" dirty="0">
                <a:solidFill>
                  <a:srgbClr val="FFFEFE"/>
                </a:solidFill>
                <a:latin typeface="Montserrat"/>
                <a:ea typeface="Montserrat"/>
                <a:cs typeface="Montserrat"/>
                <a:sym typeface="Montserrat"/>
              </a:rPr>
              <a:t>Аукцион</a:t>
            </a:r>
            <a:endParaRPr sz="1400" i="0" u="none" strike="noStrike" cap="none" dirty="0">
              <a:solidFill>
                <a:srgbClr val="FFFEF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1" i="0" u="none" strike="noStrike" cap="none" dirty="0">
                <a:solidFill>
                  <a:srgbClr val="FFFEFE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профессий</a:t>
            </a:r>
            <a:endParaRPr sz="1400" i="0" u="none" strike="noStrike" cap="none" dirty="0">
              <a:solidFill>
                <a:srgbClr val="FFFE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1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000" y="1820125"/>
            <a:ext cx="3951877" cy="29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/>
        </p:nvSpPr>
        <p:spPr>
          <a:xfrm>
            <a:off x="3141029" y="160596"/>
            <a:ext cx="32481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67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Карта</a:t>
            </a:r>
            <a:endParaRPr sz="67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" name="Google Shape;266;p20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951" y="1587425"/>
            <a:ext cx="5100252" cy="3168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73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/>
        </p:nvSpPr>
        <p:spPr>
          <a:xfrm>
            <a:off x="4352925" y="1999200"/>
            <a:ext cx="47013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85800" marR="0" lvl="0" indent="-641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100"/>
              <a:buFont typeface="Montserrat"/>
              <a:buChar char="❑"/>
            </a:pPr>
            <a:r>
              <a:rPr lang="ru-RU" sz="21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геодезист</a:t>
            </a:r>
            <a:endParaRPr sz="21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41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100"/>
              <a:buFont typeface="Montserrat"/>
              <a:buChar char="❑"/>
            </a:pPr>
            <a:r>
              <a:rPr lang="ru-RU" sz="21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синоптик</a:t>
            </a:r>
            <a:endParaRPr sz="7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41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100"/>
              <a:buFont typeface="Montserrat"/>
              <a:buChar char="❑"/>
            </a:pPr>
            <a:r>
              <a:rPr lang="ru-RU" sz="21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археолог</a:t>
            </a:r>
            <a:endParaRPr sz="7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41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100"/>
              <a:buFont typeface="Montserrat"/>
              <a:buChar char="❑"/>
            </a:pPr>
            <a:r>
              <a:rPr lang="ru-RU" sz="21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учитель</a:t>
            </a:r>
            <a:endParaRPr sz="7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41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100"/>
              <a:buFont typeface="Montserrat"/>
              <a:buChar char="❑"/>
            </a:pPr>
            <a:r>
              <a:rPr lang="ru-RU" sz="21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водитель</a:t>
            </a:r>
            <a:endParaRPr sz="7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41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100"/>
              <a:buFont typeface="Montserrat"/>
              <a:buChar char="❑"/>
            </a:pPr>
            <a:r>
              <a:rPr lang="ru-RU" sz="21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военные специальности</a:t>
            </a:r>
            <a:endParaRPr sz="7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41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100"/>
              <a:buFont typeface="Montserrat"/>
              <a:buChar char="❑"/>
            </a:pPr>
            <a:r>
              <a:rPr lang="ru-RU" sz="21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кадастровый инженер</a:t>
            </a:r>
            <a:endParaRPr sz="28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Google Shape;272;p21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431" y="2038731"/>
            <a:ext cx="3764491" cy="233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 txBox="1"/>
          <p:nvPr/>
        </p:nvSpPr>
        <p:spPr>
          <a:xfrm>
            <a:off x="321629" y="160596"/>
            <a:ext cx="32481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67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Карта</a:t>
            </a:r>
            <a:endParaRPr sz="67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/>
        </p:nvSpPr>
        <p:spPr>
          <a:xfrm>
            <a:off x="5657092" y="1878956"/>
            <a:ext cx="2737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Мел</a:t>
            </a:r>
            <a:endParaRPr sz="80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16" descr="https://avatars.mds.yandex.net/i?id=e6306854e88027abe4fe528fb05556bacfe7dbf3-9068343-images-thumbs&amp;n=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79" y="1257854"/>
            <a:ext cx="4251200" cy="30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/>
          <p:nvPr/>
        </p:nvSpPr>
        <p:spPr>
          <a:xfrm>
            <a:off x="4840375" y="1872000"/>
            <a:ext cx="42384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200"/>
              <a:buFont typeface="Montserrat"/>
              <a:buChar char="❑"/>
            </a:pPr>
            <a:r>
              <a:rPr lang="ru-RU" sz="22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учитель</a:t>
            </a:r>
            <a:endParaRPr sz="8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200"/>
              <a:buFont typeface="Montserrat"/>
              <a:buChar char="❑"/>
            </a:pPr>
            <a:r>
              <a:rPr lang="ru-RU" sz="22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маляр</a:t>
            </a:r>
            <a:endParaRPr sz="8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200"/>
              <a:buFont typeface="Montserrat"/>
              <a:buChar char="❑"/>
            </a:pPr>
            <a:r>
              <a:rPr lang="ru-RU" sz="22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дворник</a:t>
            </a:r>
            <a:endParaRPr sz="8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200"/>
              <a:buFont typeface="Montserrat"/>
              <a:buChar char="❑"/>
            </a:pPr>
            <a:r>
              <a:rPr lang="ru-RU" sz="22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эксперт-криминалист</a:t>
            </a:r>
            <a:endParaRPr sz="8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200"/>
              <a:buFont typeface="Montserrat"/>
              <a:buChar char="❑"/>
            </a:pPr>
            <a:r>
              <a:rPr lang="ru-RU" sz="22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раскройщик</a:t>
            </a:r>
            <a:endParaRPr sz="8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endParaRPr sz="3200" b="1" i="0" u="none" strike="noStrike" cap="none" dirty="0">
              <a:solidFill>
                <a:srgbClr val="D92D7C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5" name="Google Shape;245;p17" descr="https://avatars.mds.yandex.net/i?id=e6306854e88027abe4fe528fb05556bacfe7dbf3-9068343-images-thumbs&amp;n=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181" y="2066843"/>
            <a:ext cx="3194676" cy="228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7"/>
          <p:cNvSpPr txBox="1"/>
          <p:nvPr/>
        </p:nvSpPr>
        <p:spPr>
          <a:xfrm>
            <a:off x="923167" y="69006"/>
            <a:ext cx="2737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Мел</a:t>
            </a:r>
            <a:endParaRPr sz="80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" y="1406335"/>
            <a:ext cx="4304146" cy="265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" name="Google Shape;238;p16"/>
          <p:cNvSpPr txBox="1"/>
          <p:nvPr/>
        </p:nvSpPr>
        <p:spPr>
          <a:xfrm>
            <a:off x="3415146" y="312738"/>
            <a:ext cx="5627157" cy="187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5400" b="1" i="0" u="none" strike="noStrike" cap="none" dirty="0" smtClean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Графический планшет</a:t>
            </a:r>
            <a:endParaRPr sz="54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0668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" y="1406335"/>
            <a:ext cx="4304146" cy="265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" name="Google Shape;238;p16"/>
          <p:cNvSpPr txBox="1"/>
          <p:nvPr/>
        </p:nvSpPr>
        <p:spPr>
          <a:xfrm>
            <a:off x="3247506" y="46355"/>
            <a:ext cx="5627157" cy="187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5400" b="1" i="0" u="none" strike="noStrike" cap="none" dirty="0" smtClean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Графический планшет</a:t>
            </a:r>
            <a:endParaRPr sz="54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3960" y="2069968"/>
            <a:ext cx="3787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Графические дизайнеры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Архитекторы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Инженеры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3</a:t>
            </a:r>
            <a:r>
              <a:rPr lang="en-US" sz="2400" b="1" dirty="0" smtClean="0">
                <a:solidFill>
                  <a:srgbClr val="AD3270"/>
                </a:solidFill>
                <a:latin typeface="Montserrat" charset="-52"/>
              </a:rPr>
              <a:t>D</a:t>
            </a: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-художники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Блогеры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СММ-менеджеры</a:t>
            </a:r>
            <a:endParaRPr lang="ru-RU" sz="2400" b="1" dirty="0">
              <a:solidFill>
                <a:srgbClr val="AD3270"/>
              </a:solidFill>
              <a:latin typeface="Montserra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411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 txBox="1"/>
          <p:nvPr/>
        </p:nvSpPr>
        <p:spPr>
          <a:xfrm>
            <a:off x="4329113" y="87576"/>
            <a:ext cx="4362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68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Молоток</a:t>
            </a:r>
            <a:endParaRPr sz="68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3" name="Google Shape;253;p18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326" y="1243926"/>
            <a:ext cx="3282575" cy="317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9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30" y="2132071"/>
            <a:ext cx="2768533" cy="267616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9"/>
          <p:cNvSpPr txBox="1"/>
          <p:nvPr/>
        </p:nvSpPr>
        <p:spPr>
          <a:xfrm>
            <a:off x="4124325" y="1846798"/>
            <a:ext cx="43665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85800" marR="0" lvl="0" indent="-66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400"/>
              <a:buFont typeface="Montserrat"/>
              <a:buChar char="❑"/>
            </a:pPr>
            <a:r>
              <a:rPr lang="ru-RU" sz="24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ювелир</a:t>
            </a:r>
            <a:endParaRPr sz="10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6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400"/>
              <a:buFont typeface="Montserrat"/>
              <a:buChar char="❑"/>
            </a:pPr>
            <a:r>
              <a:rPr lang="ru-RU" sz="24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судья</a:t>
            </a:r>
            <a:endParaRPr sz="10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6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400"/>
              <a:buFont typeface="Montserrat"/>
              <a:buChar char="❑"/>
            </a:pPr>
            <a:r>
              <a:rPr lang="ru-RU" sz="24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каменщик</a:t>
            </a:r>
            <a:endParaRPr sz="1000" i="0" u="none" strike="noStrike" cap="none" dirty="0">
              <a:solidFill>
                <a:srgbClr val="AD327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6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400"/>
              <a:buFont typeface="Montserrat"/>
              <a:buChar char="❑"/>
            </a:pPr>
            <a:r>
              <a:rPr lang="ru-RU" sz="24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кузнец</a:t>
            </a:r>
            <a:endParaRPr sz="24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6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400"/>
              <a:buFont typeface="Montserrat"/>
              <a:buChar char="❑"/>
            </a:pPr>
            <a:r>
              <a:rPr lang="ru-RU" sz="24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врач </a:t>
            </a:r>
            <a:r>
              <a:rPr lang="ru-RU" sz="2400" b="1" i="0" u="none" strike="noStrike" cap="none" dirty="0" err="1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неврапотолог</a:t>
            </a:r>
            <a:endParaRPr sz="24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685800" marR="0" lvl="0" indent="-66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3270"/>
              </a:buClr>
              <a:buSzPts val="2400"/>
              <a:buFont typeface="Montserrat"/>
              <a:buChar char="❑"/>
            </a:pPr>
            <a:r>
              <a:rPr lang="ru-RU" sz="24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учитель технологии</a:t>
            </a:r>
            <a:endParaRPr sz="28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214313" y="163776"/>
            <a:ext cx="4362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6800" b="1" i="0" u="none" strike="noStrike" cap="none" dirty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Молоток</a:t>
            </a:r>
            <a:endParaRPr sz="68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/>
        </p:nvSpPr>
        <p:spPr>
          <a:xfrm>
            <a:off x="3398521" y="145356"/>
            <a:ext cx="531876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5400" b="1" i="0" u="none" strike="noStrike" cap="none" dirty="0" smtClean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Редакторы кода</a:t>
            </a:r>
            <a:endParaRPr sz="54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9042" r="2265" b="14465"/>
          <a:stretch/>
        </p:blipFill>
        <p:spPr bwMode="auto">
          <a:xfrm>
            <a:off x="198121" y="1152550"/>
            <a:ext cx="4130040" cy="19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5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/>
        </p:nvSpPr>
        <p:spPr>
          <a:xfrm>
            <a:off x="3398521" y="145356"/>
            <a:ext cx="531876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5400" b="1" i="0" u="none" strike="noStrike" cap="none" dirty="0" smtClean="0">
                <a:solidFill>
                  <a:srgbClr val="AD327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Редакторы кода</a:t>
            </a:r>
            <a:endParaRPr sz="5400" b="1" i="0" u="none" strike="noStrike" cap="none" dirty="0">
              <a:solidFill>
                <a:srgbClr val="AD327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9042" r="2265" b="14465"/>
          <a:stretch/>
        </p:blipFill>
        <p:spPr bwMode="auto">
          <a:xfrm>
            <a:off x="198121" y="1152550"/>
            <a:ext cx="4130040" cy="19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4321" y="2766060"/>
            <a:ext cx="4975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Системный программист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AD3270"/>
                </a:solidFill>
                <a:latin typeface="Montserrat" charset="-52"/>
              </a:rPr>
              <a:t>Frontend-</a:t>
            </a: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разработчик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AD3270"/>
                </a:solidFill>
                <a:latin typeface="Montserrat" charset="-52"/>
              </a:rPr>
              <a:t>Backend-</a:t>
            </a:r>
            <a:r>
              <a:rPr lang="ru-RU" sz="2400" b="1" dirty="0">
                <a:solidFill>
                  <a:srgbClr val="AD3270"/>
                </a:solidFill>
                <a:latin typeface="Montserrat" charset="-52"/>
              </a:rPr>
              <a:t>разработчик</a:t>
            </a: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Прикладной программист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AD3270"/>
                </a:solidFill>
                <a:latin typeface="Montserrat" charset="-52"/>
              </a:rPr>
              <a:t>Fullstack-</a:t>
            </a:r>
            <a:r>
              <a:rPr lang="ru-RU" sz="2400" b="1" dirty="0" smtClean="0">
                <a:solidFill>
                  <a:srgbClr val="AD3270"/>
                </a:solidFill>
                <a:latin typeface="Montserrat" charset="-52"/>
              </a:rPr>
              <a:t>разработчик</a:t>
            </a:r>
            <a:endParaRPr lang="ru-RU" sz="2400" b="1" dirty="0">
              <a:solidFill>
                <a:srgbClr val="AD3270"/>
              </a:solidFill>
              <a:latin typeface="Montserra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5730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58</Words>
  <Application>Microsoft Office PowerPoint</Application>
  <PresentationFormat>Экран (16:9)</PresentationFormat>
  <Paragraphs>41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Montserrat</vt:lpstr>
      <vt:lpstr>Noto Sans Symbols</vt:lpstr>
      <vt:lpstr>Times New Roman</vt:lpstr>
      <vt:lpstr>Wingdings</vt:lpstr>
      <vt:lpstr>Office Theme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Коптева</dc:creator>
  <cp:lastModifiedBy>Дарья Коптева</cp:lastModifiedBy>
  <cp:revision>5</cp:revision>
  <dcterms:modified xsi:type="dcterms:W3CDTF">2025-10-21T17:03:26Z</dcterms:modified>
</cp:coreProperties>
</file>