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9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ptYd5ki_Dokument-Microsoft-Word-2_html_94552fb9bcade1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7001472" cy="3143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7272808" cy="2165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Если вы удачно выберете труд и вложите в него свою душу, то счастье само вас отыщет 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К.Д. Ушинский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5500702"/>
            <a:ext cx="271464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Презентацию подготовила: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учитель истории и обществознания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МОУ Кузнецкой СОШ </a:t>
            </a:r>
          </a:p>
          <a:p>
            <a:r>
              <a:rPr lang="ru-RU" sz="1100" dirty="0" err="1" smtClean="0">
                <a:solidFill>
                  <a:schemeClr val="tx1"/>
                </a:solidFill>
              </a:rPr>
              <a:t>Исламова</a:t>
            </a:r>
            <a:r>
              <a:rPr lang="ru-RU" sz="1100" dirty="0" smtClean="0">
                <a:solidFill>
                  <a:schemeClr val="tx1"/>
                </a:solidFill>
              </a:rPr>
              <a:t> Лилия </a:t>
            </a:r>
            <a:r>
              <a:rPr lang="ru-RU" sz="1100" dirty="0" err="1" smtClean="0">
                <a:solidFill>
                  <a:schemeClr val="tx1"/>
                </a:solidFill>
              </a:rPr>
              <a:t>Асхатовна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428604"/>
            <a:ext cx="7215238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подобранная деятельность,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которой лежит душа, способна принести человеку глубокое удовлетворение и ощущение счастья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4604805" cy="395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filling-Hobbies-For-Introverts-Shy-Pe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28802"/>
            <a:ext cx="7215206" cy="3607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7429552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любимое дело?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976f34c68e4d67fb8ac7184f93b5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357430"/>
            <a:ext cx="5429288" cy="3800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000108"/>
            <a:ext cx="778674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понять, какое занятие приносит                            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928670"/>
            <a:ext cx="1928826" cy="109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038f56f2b9682096e9518c73796b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215106" cy="4143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714380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важно заниматься любимым делом 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92b366bd9c70598b67ab33c310e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7524803" cy="564360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071802" y="4857760"/>
            <a:ext cx="2500330" cy="857256"/>
          </a:xfrm>
          <a:prstGeom prst="ellipse">
            <a:avLst/>
          </a:prstGeom>
          <a:solidFill>
            <a:srgbClr val="EDD9B5"/>
          </a:solidFill>
          <a:ln>
            <a:solidFill>
              <a:srgbClr val="EDD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Г Р 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bition-illustration-with-entrepreneur-climbing-the-ladder-to-success-and-career-development-in-flat-cartoon-business-plan-hand-drawing-template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1" y="928670"/>
            <a:ext cx="6904992" cy="4857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785794"/>
            <a:ext cx="7072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для успеха</a:t>
            </a:r>
            <a:endParaRPr lang="ru-RU" sz="32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5286388"/>
            <a:ext cx="435771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Групповая работа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80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19</cp:revision>
  <dcterms:modified xsi:type="dcterms:W3CDTF">2026-01-27T14:28:51Z</dcterms:modified>
</cp:coreProperties>
</file>