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07A42-62D3-4B01-ACCB-3984F9F255AB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E136-FFE6-492D-B5B4-AD4241BA9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E136-FFE6-492D-B5B4-AD4241BA98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2198" y="5572140"/>
            <a:ext cx="2520280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bg1"/>
                </a:solidFill>
              </a:rPr>
              <a:t>Презентацию подготовила: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учитель истории и обществознания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МОУ Кузнецкой СОШ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Исламова Лилия Асхатовна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2b8dbe5-60b0-5560-a466-adf10c9767f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5487639" cy="38756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500042"/>
            <a:ext cx="6215106" cy="92869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книгу обязательно 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прочитать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учителю 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393612" cy="4878094"/>
          </a:xfrm>
          <a:prstGeom prst="rect">
            <a:avLst/>
          </a:prstGeom>
        </p:spPr>
      </p:pic>
      <p:pic>
        <p:nvPicPr>
          <p:cNvPr id="7" name="Рисунок 6" descr="7095544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1893">
            <a:off x="398818" y="3074656"/>
            <a:ext cx="2348237" cy="3266551"/>
          </a:xfrm>
          <a:prstGeom prst="rect">
            <a:avLst/>
          </a:prstGeom>
        </p:spPr>
      </p:pic>
      <p:pic>
        <p:nvPicPr>
          <p:cNvPr id="8" name="Рисунок 7" descr="1004706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9309">
            <a:off x="6118409" y="2586638"/>
            <a:ext cx="2571830" cy="3759984"/>
          </a:xfrm>
          <a:prstGeom prst="rect">
            <a:avLst/>
          </a:prstGeom>
        </p:spPr>
      </p:pic>
      <p:pic>
        <p:nvPicPr>
          <p:cNvPr id="9" name="Рисунок 8" descr="6117214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708920"/>
            <a:ext cx="2376264" cy="35477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95936" y="764704"/>
            <a:ext cx="489654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вот лучшее учение!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-32-700x4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357298"/>
            <a:ext cx="7594461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-girl-in-a-cozy-chair-reads-a-book-book-club-cozy-interior-literature-exam-preparation-free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2786082" cy="2786082"/>
          </a:xfrm>
        </p:spPr>
      </p:pic>
      <p:pic>
        <p:nvPicPr>
          <p:cNvPr id="5" name="Рисунок 4" descr="bed699fe-4f5a-5f34-826f-e272e4678243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4621">
            <a:off x="3643306" y="3571876"/>
            <a:ext cx="4786313" cy="183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cher-with-student-illustration-isolated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00240"/>
            <a:ext cx="4832229" cy="2786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09826">
            <a:off x="571472" y="1214422"/>
            <a:ext cx="307183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Детективы  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35947">
            <a:off x="5411304" y="1089760"/>
            <a:ext cx="294522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Фантастика  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857760"/>
            <a:ext cx="6215106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Классика русской литературы  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87325c-eab0-5b43-ba6b-85f8f74f2a85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6800872" cy="510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ver1__w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42984"/>
            <a:ext cx="3857652" cy="506638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Рисунок 4" descr="71129867a860acb6a5160fb5be1d9d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643182"/>
            <a:ext cx="2728823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12653979</TotalTime>
  <Words>35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Техническая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11</cp:revision>
  <dcterms:modified xsi:type="dcterms:W3CDTF">2026-01-22T09:17:21Z</dcterms:modified>
</cp:coreProperties>
</file>