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2" autoAdjust="0"/>
    <p:restoredTop sz="94660"/>
  </p:normalViewPr>
  <p:slideViewPr>
    <p:cSldViewPr snapToGrid="0">
      <p:cViewPr varScale="1">
        <p:scale>
          <a:sx n="73" d="100"/>
          <a:sy n="73" d="100"/>
        </p:scale>
        <p:origin x="4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4BF5-B875-4B9A-BBDA-D7C30FC4933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CBE-C7A9-4AA3-8294-50A46CDFCB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720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4BF5-B875-4B9A-BBDA-D7C30FC4933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CBE-C7A9-4AA3-8294-50A46CDFCB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27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4BF5-B875-4B9A-BBDA-D7C30FC4933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CBE-C7A9-4AA3-8294-50A46CDFCB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740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4BF5-B875-4B9A-BBDA-D7C30FC4933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CBE-C7A9-4AA3-8294-50A46CDFCB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596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4BF5-B875-4B9A-BBDA-D7C30FC4933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CBE-C7A9-4AA3-8294-50A46CDFCB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467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4BF5-B875-4B9A-BBDA-D7C30FC4933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CBE-C7A9-4AA3-8294-50A46CDFCB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359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4BF5-B875-4B9A-BBDA-D7C30FC4933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CBE-C7A9-4AA3-8294-50A46CDFCB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6656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4BF5-B875-4B9A-BBDA-D7C30FC4933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CBE-C7A9-4AA3-8294-50A46CDFCB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6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4BF5-B875-4B9A-BBDA-D7C30FC4933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CBE-C7A9-4AA3-8294-50A46CDFCB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802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4BF5-B875-4B9A-BBDA-D7C30FC4933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CBE-C7A9-4AA3-8294-50A46CDFCB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392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4BF5-B875-4B9A-BBDA-D7C30FC4933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CBE-C7A9-4AA3-8294-50A46CDFCB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1203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44BF5-B875-4B9A-BBDA-D7C30FC49332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D1CBE-C7A9-4AA3-8294-50A46CDFCB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807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48000" y="4919412"/>
            <a:ext cx="9144000" cy="2434977"/>
          </a:xfrm>
        </p:spPr>
        <p:txBody>
          <a:bodyPr/>
          <a:lstStyle/>
          <a:p>
            <a:pPr algn="r"/>
            <a:r>
              <a:rPr lang="ru-RU" b="1" dirty="0" smtClean="0"/>
              <a:t>Материал подготовила воспитатель</a:t>
            </a:r>
          </a:p>
          <a:p>
            <a:pPr algn="r"/>
            <a:r>
              <a:rPr lang="ru-RU" b="1" dirty="0" err="1" smtClean="0"/>
              <a:t>Костюшева</a:t>
            </a:r>
            <a:r>
              <a:rPr lang="ru-RU" b="1" dirty="0" smtClean="0"/>
              <a:t> Анастасия Валерьевна</a:t>
            </a:r>
          </a:p>
          <a:p>
            <a:pPr algn="r"/>
            <a:r>
              <a:rPr lang="ru-RU" b="1" dirty="0" smtClean="0"/>
              <a:t>МБДОУ «Центр развития </a:t>
            </a:r>
            <a:r>
              <a:rPr lang="ru-RU" b="1" dirty="0" smtClean="0"/>
              <a:t>ребенка </a:t>
            </a:r>
            <a:endParaRPr lang="ru-RU" b="1" dirty="0" smtClean="0"/>
          </a:p>
          <a:p>
            <a:pPr algn="r"/>
            <a:r>
              <a:rPr lang="ru-RU" b="1" dirty="0" smtClean="0"/>
              <a:t>детский сад №</a:t>
            </a:r>
            <a:r>
              <a:rPr lang="ru-RU" b="1" dirty="0" smtClean="0"/>
              <a:t>169» </a:t>
            </a:r>
            <a:r>
              <a:rPr lang="ru-RU" b="1" dirty="0" smtClean="0"/>
              <a:t>г. Иваново</a:t>
            </a:r>
            <a:endParaRPr lang="ru-RU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72937"/>
            <a:ext cx="4585063" cy="458506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44240" y="282825"/>
            <a:ext cx="9144000" cy="2387600"/>
          </a:xfrm>
        </p:spPr>
        <p:txBody>
          <a:bodyPr>
            <a:normAutofit/>
          </a:bodyPr>
          <a:lstStyle/>
          <a:p>
            <a:r>
              <a:rPr lang="ru-RU" sz="8000" b="1" dirty="0" smtClean="0">
                <a:solidFill>
                  <a:schemeClr val="accent2"/>
                </a:solidFill>
              </a:rPr>
              <a:t>Всемирный день защиты животных</a:t>
            </a:r>
            <a:endParaRPr lang="ru-RU" sz="8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77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4872446" y="612708"/>
            <a:ext cx="7221565" cy="415498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3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Жить нужно нам дружно на этой планете.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Земля -</a:t>
            </a:r>
            <a:r>
              <a:rPr kumimoji="0" lang="ru-RU" altLang="ru-RU" sz="30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наша мать, а мы все - её дети.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Животные - тоже ведь наша семья,</a:t>
            </a:r>
            <a:b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Они - братья меньшие, людям друзья.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 пусть же повсюду и птицы поют,</a:t>
            </a:r>
            <a:b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рядом животные мирно живут.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 чтоб не исчезла с Земли красота,</a:t>
            </a:r>
            <a:b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Мы все охранять её будем всегда!</a:t>
            </a:r>
          </a:p>
        </p:txBody>
      </p:sp>
      <p:pic>
        <p:nvPicPr>
          <p:cNvPr id="14" name="Объект 1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17" y="790868"/>
            <a:ext cx="4573294" cy="5840892"/>
          </a:xfrm>
        </p:spPr>
      </p:pic>
    </p:spTree>
    <p:extLst>
      <p:ext uri="{BB962C8B-B14F-4D97-AF65-F5344CB8AC3E}">
        <p14:creationId xmlns:p14="http://schemas.microsoft.com/office/powerpoint/2010/main" val="352194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17920" y="973182"/>
            <a:ext cx="5802085" cy="54472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Всемирный день защиты животных – это не просто праздник животных! Это международный день призванный обратить внимание человечества на проблемы всех обитателей планеты Земля.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05394"/>
            <a:ext cx="5982788" cy="598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18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Животные бывают:</a:t>
            </a:r>
            <a:endParaRPr lang="ru-RU" sz="6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Домашние</a:t>
            </a:r>
            <a:endParaRPr lang="ru-RU" sz="36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Объект 14"/>
          <p:cNvSpPr>
            <a:spLocks noGrp="1"/>
          </p:cNvSpPr>
          <p:nvPr>
            <p:ph sz="half" idx="2"/>
          </p:nvPr>
        </p:nvSpPr>
        <p:spPr>
          <a:xfrm>
            <a:off x="839788" y="2727143"/>
            <a:ext cx="5157787" cy="3684588"/>
          </a:xfrm>
        </p:spPr>
        <p:txBody>
          <a:bodyPr>
            <a:noAutofit/>
          </a:bodyPr>
          <a:lstStyle/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это животные, которые были одомашнены человеком разумным и которых он содержит, предоставляя им кров и пищу. 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животные приносят человеку пользу либо как источник материальных благ и услуг, либо как животные-компаньоны, скрашивающие его досуг.</a:t>
            </a:r>
          </a:p>
          <a:p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46" y="1557883"/>
            <a:ext cx="4952999" cy="495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72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10"/>
          <p:cNvSpPr>
            <a:spLocks noGrp="1"/>
          </p:cNvSpPr>
          <p:nvPr>
            <p:ph sz="quarter" idx="4"/>
          </p:nvPr>
        </p:nvSpPr>
        <p:spPr>
          <a:xfrm>
            <a:off x="6324600" y="2883897"/>
            <a:ext cx="5183188" cy="3684588"/>
          </a:xfrm>
        </p:spPr>
        <p:txBody>
          <a:bodyPr>
            <a:normAutofit/>
          </a:bodyPr>
          <a:lstStyle/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животные,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живут в природной среде без вмешательства человека. В отличие от домашних животных, они не приручены и ведут самостоятельный образ жизни в лесах, горах, пустынях, степях и водных пространствах</a:t>
            </a:r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>
          <a:xfrm>
            <a:off x="6249988" y="1818187"/>
            <a:ext cx="5183188" cy="823912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36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икие</a:t>
            </a:r>
            <a:endParaRPr lang="ru-RU" sz="36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992188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Животные бывают:</a:t>
            </a:r>
            <a:endParaRPr lang="ru-RU" sz="6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262" y="1698171"/>
            <a:ext cx="4968000" cy="49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75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5145" y="1642176"/>
            <a:ext cx="4066855" cy="505532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3697" y="1169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кого и от чего необходимо защищать диких животных?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82441"/>
            <a:ext cx="8227423" cy="5376320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Охота и браконьерство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Особенно опасны браконьеры, которые убивают животных-мам, а детёныши остаются без защиты и погибают. 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Вырубка лесов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Из-за этого для жизни диких животных остаётся всё меньше места. 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Загрязнение воды, воздуха и среды обитания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Например, оставленный в лесу мусор,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затушенный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костёр, слитая в реку грязная вода или бензин — всё это несёт в себе опасность для природных экосистем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Шумы в лесу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Они пугают животных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Разжигание костров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Из-за этого начинаются пожары, гибнет всё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55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чего нужно охранять диких животных?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93971" y="1690688"/>
            <a:ext cx="5588726" cy="4351338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сохранить нашу Землю живой, цветущей и здоровой, надо ответственно и заботливо относиться к природе родного края, своей местности: любить и беречь природу! Для того чтобы не оказаться однажды на нашей огромной планете в полном одиночестве!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74" y="1690688"/>
            <a:ext cx="5080000" cy="5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35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5249091" cy="435133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От жесткого обращения человека</a:t>
            </a:r>
          </a:p>
          <a:p>
            <a:r>
              <a:rPr lang="ru-RU" sz="3200" b="1" dirty="0" smtClean="0"/>
              <a:t>От плохих условий содержания</a:t>
            </a:r>
          </a:p>
          <a:p>
            <a:r>
              <a:rPr lang="ru-RU" sz="3200" b="1" dirty="0" smtClean="0"/>
              <a:t>От выбрасывания животного на улицу</a:t>
            </a:r>
          </a:p>
          <a:p>
            <a:r>
              <a:rPr lang="ru-RU" sz="3200" b="1" dirty="0" smtClean="0"/>
              <a:t>От холода и голода</a:t>
            </a:r>
          </a:p>
          <a:p>
            <a:endParaRPr lang="ru-RU" sz="3200" b="1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кого и от чего необходимо защищать домашних животных?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0797" y="1825625"/>
            <a:ext cx="4901746" cy="4901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83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1263" y="0"/>
            <a:ext cx="10515600" cy="1868624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Пожалуйста берегите животных</a:t>
            </a:r>
            <a:endParaRPr lang="ru-RU" sz="6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560" y="1686923"/>
            <a:ext cx="7393577" cy="4941374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045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229</Words>
  <Application>Microsoft Office PowerPoint</Application>
  <PresentationFormat>Широкоэкранный</PresentationFormat>
  <Paragraphs>32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Всемирный день защиты животных</vt:lpstr>
      <vt:lpstr>Презентация PowerPoint</vt:lpstr>
      <vt:lpstr>Презентация PowerPoint</vt:lpstr>
      <vt:lpstr>Животные бывают:</vt:lpstr>
      <vt:lpstr>Презентация PowerPoint</vt:lpstr>
      <vt:lpstr>От кого и от чего необходимо защищать диких животных?</vt:lpstr>
      <vt:lpstr>Для чего нужно охранять диких животных?</vt:lpstr>
      <vt:lpstr>От кого и от чего необходимо защищать домашних животных?</vt:lpstr>
      <vt:lpstr>Пожалуйста берегите животных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Home</cp:lastModifiedBy>
  <cp:revision>15</cp:revision>
  <dcterms:created xsi:type="dcterms:W3CDTF">2025-10-19T08:44:41Z</dcterms:created>
  <dcterms:modified xsi:type="dcterms:W3CDTF">2025-11-26T07:00:34Z</dcterms:modified>
</cp:coreProperties>
</file>