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9144000" cy="51435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04" d="100"/>
          <a:sy n="104" d="100"/>
        </p:scale>
        <p:origin x="-306" y="72"/>
      </p:cViewPr>
      <p:guideLst>
        <p:guide pos="162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a-ea76-7f65-aaaa-a6231ffc4aac.jpg"/>
          <p:cNvPicPr>
            <a:picLocks noChangeAspect="1"/>
          </p:cNvPicPr>
          <p:nvPr/>
        </p:nvPicPr>
        <p:blipFill>
          <a:blip r:embed="rId2"/>
          <a:srcRect l="0" t="19079" r="0" b="19079"/>
          <a:stretch/>
        </p:blipFill>
        <p:spPr bwMode="auto">
          <a:xfrm>
            <a:off x="4572000" y="257175"/>
            <a:ext cx="4269921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182880" y="1594485"/>
            <a:ext cx="3931920" cy="1285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sz="3000" b="1">
                <a:solidFill>
                  <a:srgbClr val="000000"/>
                </a:solidFill>
              </a:rPr>
              <a:t>Маленький ученый. Исследуем мир с родителями</a:t>
            </a:r>
            <a:endParaRPr 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3994-7d68-9466-63d141f618ea.jpg"/>
          <p:cNvPicPr>
            <a:picLocks noChangeAspect="1"/>
          </p:cNvPicPr>
          <p:nvPr/>
        </p:nvPicPr>
        <p:blipFill>
          <a:blip r:embed="rId2"/>
          <a:srcRect l="13674" t="0" r="13674" b="0"/>
          <a:stretch/>
        </p:blipFill>
        <p:spPr bwMode="auto">
          <a:xfrm>
            <a:off x="274320" y="1543050"/>
            <a:ext cx="4245429" cy="33391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2220033" y="297180"/>
            <a:ext cx="5440680" cy="6423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Советы для родителей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4754880" y="1594485"/>
            <a:ext cx="3931920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Будьте терпеливы: дети могут задавать много вопросов и проводить эксперименты медленно.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Поддерживайте любопытство: поощряйте их интерес к окружающему миру.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Создавайте условия для исследований: обеспечьте доступ к книгам, материалам и местам, где можно изучать науку.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40fb-7dcc-9f25-a02405e7fef5.jpg"/>
          <p:cNvPicPr>
            <a:picLocks noChangeAspect="1"/>
          </p:cNvPicPr>
          <p:nvPr/>
        </p:nvPicPr>
        <p:blipFill>
          <a:blip r:embed="rId2"/>
          <a:srcRect l="0" t="17857" r="0" b="17857"/>
          <a:stretch/>
        </p:blipFill>
        <p:spPr bwMode="auto"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4937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Заключение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4937760" y="771525"/>
            <a:ext cx="3931920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Наука важна для детей, она открывает мир удивительных открытий и знаний.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Родители играют ключевую роль, поддерживая и вдохновляя своих маленьких исследователей.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Исследования развивают навыки и способности, помогая детям расти и развиваться.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dn-app.sberdevices.ru/misc/0.0.0/assets/gigachat-web/1247d427_Image-Element_(2).png"/>
          <p:cNvPicPr>
            <a:picLocks noChangeAspect="1"/>
          </p:cNvPicPr>
          <p:nvPr/>
        </p:nvPicPr>
        <p:blipFill>
          <a:blip r:embed="rId2"/>
          <a:srcRect l="164" t="0" r="164" b="0"/>
          <a:stretch/>
        </p:blipFill>
        <p:spPr bwMode="auto">
          <a:xfrm>
            <a:off x="0" y="2674620"/>
            <a:ext cx="9144000" cy="24819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2743200" y="533781"/>
            <a:ext cx="3200400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sz="3000" b="1">
                <a:solidFill>
                  <a:srgbClr val="000000"/>
                </a:solidFill>
                <a:latin typeface="Times New Roman"/>
                <a:cs typeface="Times New Roman"/>
              </a:rPr>
              <a:t>Картотека экспериментов  с инструкцией</a:t>
            </a:r>
            <a:endParaRPr lang="en-US" sz="300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72993" y="1773936"/>
            <a:ext cx="1940813" cy="19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dn-app.sberdevices.ru/misc/0.0.0/assets/gigachat-web/b186ad21_image_3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925830"/>
            <a:ext cx="3265714" cy="3265714"/>
          </a:xfrm>
          <a:prstGeom prst="rect">
            <a:avLst/>
          </a:prstGeom>
        </p:spPr>
      </p:pic>
      <p:pic>
        <p:nvPicPr>
          <p:cNvPr id="3" name="Image 1" descr="https://cdn-app.sberdevices.ru/misc/0.0.0/assets/gigachat-web/04a76a91_image_3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52160" y="925830"/>
            <a:ext cx="3265714" cy="326571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 bwMode="auto">
          <a:xfrm>
            <a:off x="1828800" y="1682496"/>
            <a:ext cx="5733288" cy="992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Наука — это путешествие в мир открытий и чудес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5" name="Text 1"/>
          <p:cNvSpPr/>
          <p:nvPr/>
        </p:nvSpPr>
        <p:spPr bwMode="auto">
          <a:xfrm>
            <a:off x="1901952" y="2647188"/>
            <a:ext cx="6053328" cy="1728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Альберт Эйнштейн, 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физик</a:t>
            </a:r>
            <a:r>
              <a:rPr lang="ru-RU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ru-RU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теоретик</a:t>
            </a:r>
            <a:r>
              <a:rPr lang="ru-RU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Наука</a:t>
            </a: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 — это попытка постичь гармонию, царящую в объективном мире.</a:t>
            </a:r>
            <a:endParaRPr lang="en-US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351d-7fc7-aeac-25c1b7250140.jpg"/>
          <p:cNvPicPr>
            <a:picLocks noChangeAspect="1"/>
          </p:cNvPicPr>
          <p:nvPr/>
        </p:nvPicPr>
        <p:blipFill>
          <a:blip r:embed="rId2"/>
          <a:srcRect l="13674" t="0" r="13674" b="0"/>
          <a:stretch/>
        </p:blipFill>
        <p:spPr bwMode="auto">
          <a:xfrm>
            <a:off x="4572000" y="1543050"/>
            <a:ext cx="4245429" cy="33391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365760" y="588645"/>
            <a:ext cx="6007607" cy="6057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Зачем детям наука?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365760" y="1594485"/>
            <a:ext cx="3931920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just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Развитие мышления: наука учит детей анализировать, сравнивать и делать выводы.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 algn="just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Формирование любознательности: стимулирует интерес к окружающему миру и желание узнавать новое.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 algn="just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Подготовка к будущему: развивает навыки, необходимые для успешной жизни и карьеры.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d-9b9a-7230-9d37-8b4677c1c4e9.jpg"/>
          <p:cNvPicPr>
            <a:picLocks noChangeAspect="1"/>
          </p:cNvPicPr>
          <p:nvPr/>
        </p:nvPicPr>
        <p:blipFill>
          <a:blip r:embed="rId2"/>
          <a:srcRect l="0" t="276" r="0" b="275"/>
          <a:stretch/>
        </p:blipFill>
        <p:spPr bwMode="auto">
          <a:xfrm>
            <a:off x="0" y="0"/>
            <a:ext cx="2955471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3502152" y="308610"/>
            <a:ext cx="5367528" cy="5509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Как начать исследование?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4937760" y="771525"/>
            <a:ext cx="3931920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Наблюдение за природой: изучаем мир вокруг себя, замечаем изменения и закономерности.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Постановка вопросов: задаём вопросы, чтобы понять, как устроен мир.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Проведение простых экспериментов: проверяем гипотезы и делаем открытия.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38a8-7ee8-bc2f-689ca2383f0e.jpg"/>
          <p:cNvPicPr>
            <a:picLocks noChangeAspect="1"/>
          </p:cNvPicPr>
          <p:nvPr/>
        </p:nvPicPr>
        <p:blipFill>
          <a:blip r:embed="rId2"/>
          <a:srcRect l="0" t="3262" r="0" b="3262"/>
          <a:stretch/>
        </p:blipFill>
        <p:spPr bwMode="auto">
          <a:xfrm>
            <a:off x="274320" y="257175"/>
            <a:ext cx="2824843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3383280" y="308609"/>
            <a:ext cx="5202936" cy="4629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Эксперименты для детей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3383280" y="771525"/>
            <a:ext cx="3931920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Изучение свойств воды: почему лед плавает, а вода течет?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Создание вулкана из соды и уксуса: как происходит химическая реакция?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Наблюдение за растениями: как они растут и развиваются?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39ce-7465-8ca9-42ef187489db.jpg"/>
          <p:cNvPicPr>
            <a:picLocks noChangeAspect="1"/>
          </p:cNvPicPr>
          <p:nvPr/>
        </p:nvPicPr>
        <p:blipFill>
          <a:blip r:embed="rId2"/>
          <a:srcRect l="13674" t="0" r="13674" b="0"/>
          <a:stretch/>
        </p:blipFill>
        <p:spPr bwMode="auto">
          <a:xfrm>
            <a:off x="4572000" y="1543050"/>
            <a:ext cx="4245429" cy="33391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Безопасность в исследованиях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365760" y="972693"/>
            <a:ext cx="3931920" cy="23660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Безопасность — основа успешных исследований. Под присмотром взрослых дети могут безопасно изучать мир. Использование защитных средств, таких как очки и перчатки, защищает от возможных опасностей. Соблюдение правил безопасности, например, работа с химическими веществами только под руководством взрослых, гарантирует, что эксперименты будут увлекательными и безопасными.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41bd-78d3-96f0-512cfc408739.jpg"/>
          <p:cNvPicPr>
            <a:picLocks noChangeAspect="1"/>
          </p:cNvPicPr>
          <p:nvPr/>
        </p:nvPicPr>
        <p:blipFill>
          <a:blip r:embed="rId2"/>
          <a:srcRect l="9496" t="0" r="9495" b="0"/>
          <a:stretch/>
        </p:blipFill>
        <p:spPr bwMode="auto">
          <a:xfrm>
            <a:off x="5221224" y="257175"/>
            <a:ext cx="3684379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365760" y="308610"/>
            <a:ext cx="5998464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Роль родителей в исследованиях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365760" y="1028700"/>
            <a:ext cx="3931920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Родители поддерживают и поощряют интерес к науке.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Совместные эксперименты укрепляют связь и развивают навыки.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Обсуждение результатов помогает понять и усвоить знания.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408e-7b3c-922c-430ef1a8cdda.jpg"/>
          <p:cNvPicPr>
            <a:picLocks noChangeAspect="1"/>
          </p:cNvPicPr>
          <p:nvPr/>
        </p:nvPicPr>
        <p:blipFill>
          <a:blip r:embed="rId2"/>
          <a:srcRect l="0" t="17857" r="0" b="17857"/>
          <a:stretch/>
        </p:blipFill>
        <p:spPr bwMode="auto"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4937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Как развивать интерес к науке?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4937760" y="1028700"/>
            <a:ext cx="3931920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Чтение увлекательных книг о науке вдохновляет детей на исследования.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Посещение музеев и выставок расширяет кругозор и стимулирует любознательность.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Участие в научных мероприятиях и конкурсах развивает навыки и интерес к науке.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content-studio.sberdevices.ru/prod-gc/97b095ff-b9a3-48bc-9a04-48356bb1e09d/0199e34b-3c80-7c5a-a5ae-7740afdcb386.jpg"/>
          <p:cNvPicPr>
            <a:picLocks noChangeAspect="1"/>
          </p:cNvPicPr>
          <p:nvPr/>
        </p:nvPicPr>
        <p:blipFill>
          <a:blip r:embed="rId2"/>
          <a:srcRect l="13674" t="0" r="13674" b="0"/>
          <a:stretch/>
        </p:blipFill>
        <p:spPr bwMode="auto">
          <a:xfrm>
            <a:off x="4572000" y="1543050"/>
            <a:ext cx="4245429" cy="33391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365760" y="308610"/>
            <a:ext cx="8065008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/>
                <a:cs typeface="Times New Roman"/>
              </a:rPr>
              <a:t>Польза научных исследований для детей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/>
          <p:nvPr/>
        </p:nvSpPr>
        <p:spPr bwMode="auto">
          <a:xfrm>
            <a:off x="365760" y="1594485"/>
            <a:ext cx="3931920" cy="23660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Улучшение навыков мышления: дети учатся анализировать, делать выводы и решать проблемы.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Развитие креативности: эксперименты стимулируют творческое мышление и воображение.</a:t>
            </a:r>
            <a:endParaRPr lang="en-US" sz="2000">
              <a:latin typeface="Times New Roman"/>
              <a:cs typeface="Times New Roman"/>
            </a:endParaRPr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Повышение уверенности в себе: успешные исследования укрепляют веру в свои силы и способности.</a:t>
            </a:r>
            <a:endParaRPr lang="en-US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r7-office/2024.4.2.721</Application>
  <DocSecurity>0</DocSecurity>
  <PresentationFormat>Экран (16:9)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>Аноним</cp:lastModifiedBy>
  <cp:revision>5</cp:revision>
  <dcterms:created xsi:type="dcterms:W3CDTF">2025-10-14T15:43:03Z</dcterms:created>
  <dcterms:modified xsi:type="dcterms:W3CDTF">2025-11-18T07:57:33Z</dcterms:modified>
  <cp:category/>
  <cp:contentStatus/>
  <cp:version/>
</cp:coreProperties>
</file>