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6" r:id="rId8"/>
    <p:sldId id="259" r:id="rId9"/>
    <p:sldId id="263" r:id="rId10"/>
    <p:sldId id="268" r:id="rId11"/>
    <p:sldId id="264" r:id="rId12"/>
    <p:sldId id="267" r:id="rId13"/>
    <p:sldId id="265" r:id="rId14"/>
    <p:sldId id="269" r:id="rId15"/>
    <p:sldId id="272" r:id="rId16"/>
    <p:sldId id="271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xmlns="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09T13:24:33.779" idx="1">
    <p:pos x="2924" y="375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1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6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0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4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8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3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5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4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C845-88A7-45E7-BD1B-E16A3F59AD88}" type="datetimeFigureOut">
              <a:rPr lang="ru-RU" smtClean="0"/>
              <a:t>ср 08.10.25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039A-1E79-4C18-9156-5E7E54B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1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505" y="2174785"/>
            <a:ext cx="9144000" cy="176748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Литературное чтение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3426"/>
            <a:ext cx="9144000" cy="113437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Тема: К. И. Чуковский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Федорино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горе»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КЛАСС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442" y="382013"/>
            <a:ext cx="11084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МИНИСТЕРСТВО ОБРАЗОВАНИЯ И НАУКИ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ДОНЕЦКОЙ НАРОДНОЙ РЕСПУБЛИКИ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ГОСУДАРСТВЕННОЕ БЮДЖЕТНОЕ ОБЩЕОБРАЗОВАТЕЛЬНОЕ УЧРЕЖДЕНИЕ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«УЧЕБНО - ВОСПИТАТЕЛЬНЫЙ КОМПЛЕКС № 244 ГОРОДСКОГО ОКРУГА ДОНЕЦК»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ДОНЕЦКОЙ НАРОДНОЙ РЕСПУБЛИКИ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0414" y="5460847"/>
            <a:ext cx="5684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Составитель: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Учитель 2  класса  Мусаева Светлана Анатольевна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15" y="0"/>
            <a:ext cx="8508562" cy="681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8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3" y="841829"/>
            <a:ext cx="11248190" cy="499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6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"/>
          <a:stretch/>
        </p:blipFill>
        <p:spPr>
          <a:xfrm>
            <a:off x="2277056" y="348343"/>
            <a:ext cx="7812854" cy="650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0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-299" r="1"/>
          <a:stretch/>
        </p:blipFill>
        <p:spPr>
          <a:xfrm>
            <a:off x="1436914" y="-86722"/>
            <a:ext cx="9227064" cy="69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457" y="1320800"/>
            <a:ext cx="10261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</a:rPr>
              <a:t>Посуда убежала прочь из дома.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</a:rPr>
              <a:t>Коты пытались остановить посуду.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</a:rPr>
              <a:t>Бабушка Федора осталось одна.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</a:rPr>
              <a:t>Федора вернулась за посудой.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</a:rPr>
              <a:t>Посуда решила вернуться.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14" y="1204686"/>
            <a:ext cx="11567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Кто аккуратен, тот и людям приятен.</a:t>
            </a:r>
          </a:p>
          <a:p>
            <a:endParaRPr lang="ru-RU" sz="4800" dirty="0">
              <a:solidFill>
                <a:srgbClr val="002060"/>
              </a:solidFill>
            </a:endParaRPr>
          </a:p>
          <a:p>
            <a:r>
              <a:rPr lang="ru-RU" sz="4800" dirty="0" smtClean="0">
                <a:solidFill>
                  <a:srgbClr val="002060"/>
                </a:solidFill>
              </a:rPr>
              <a:t>При солнышке тепло, при матушке добро.</a:t>
            </a:r>
          </a:p>
          <a:p>
            <a:endParaRPr lang="ru-RU" sz="4800" dirty="0">
              <a:solidFill>
                <a:srgbClr val="002060"/>
              </a:solidFill>
            </a:endParaRPr>
          </a:p>
          <a:p>
            <a:r>
              <a:rPr lang="ru-RU" sz="4800" dirty="0" smtClean="0">
                <a:solidFill>
                  <a:srgbClr val="002060"/>
                </a:solidFill>
              </a:rPr>
              <a:t>Дерево держится корнями, а человек друзьями.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0914" y="2828214"/>
            <a:ext cx="11393716" cy="7402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0914" y="4266971"/>
            <a:ext cx="11393716" cy="14620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5841" y="2852937"/>
            <a:ext cx="111179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821238" y="437359"/>
            <a:ext cx="2641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2060"/>
                </a:solidFill>
              </a:rPr>
              <a:t>Итог урока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424113" y="3068639"/>
            <a:ext cx="2151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C00000"/>
                </a:solidFill>
              </a:rPr>
              <a:t>Сегодня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959601" y="1916114"/>
            <a:ext cx="154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C00000"/>
                </a:solidFill>
              </a:rPr>
              <a:t>узнал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959601" y="2781301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C00000"/>
                </a:solidFill>
              </a:rPr>
              <a:t>удивился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7104063" y="3716339"/>
            <a:ext cx="2392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C00000"/>
                </a:solidFill>
              </a:rPr>
              <a:t>научился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7032625" y="4508501"/>
            <a:ext cx="239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C00000"/>
                </a:solidFill>
              </a:rPr>
              <a:t>повторил</a:t>
            </a:r>
          </a:p>
        </p:txBody>
      </p:sp>
      <p:sp>
        <p:nvSpPr>
          <p:cNvPr id="9" name="Стрелка вправо 8"/>
          <p:cNvSpPr/>
          <p:nvPr/>
        </p:nvSpPr>
        <p:spPr>
          <a:xfrm rot="1053433">
            <a:off x="5745164" y="3794126"/>
            <a:ext cx="1341437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35639" y="3284538"/>
            <a:ext cx="1081087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45529">
            <a:off x="5532438" y="4305300"/>
            <a:ext cx="1503362" cy="17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326106">
            <a:off x="5522913" y="2736851"/>
            <a:ext cx="10795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14911" r="13517" b="21959"/>
          <a:stretch/>
        </p:blipFill>
        <p:spPr bwMode="auto">
          <a:xfrm>
            <a:off x="319313" y="580571"/>
            <a:ext cx="6742839" cy="5979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834743" y="556345"/>
            <a:ext cx="6357257" cy="454297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BCC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9732" y="1119671"/>
            <a:ext cx="37208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FF0000"/>
                </a:solidFill>
                <a:effectLst/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/>
                <a:solidFill>
                  <a:srgbClr val="FF0000"/>
                </a:solidFill>
                <a:effectLst/>
              </a:rPr>
              <a:t>за </a:t>
            </a:r>
          </a:p>
          <a:p>
            <a:pPr algn="ctr"/>
            <a:r>
              <a:rPr lang="ru-RU" sz="7200" b="1" cap="none" spc="0" dirty="0" smtClean="0">
                <a:ln/>
                <a:solidFill>
                  <a:srgbClr val="FF0000"/>
                </a:solidFill>
                <a:effectLst/>
              </a:rPr>
              <a:t>урок!</a:t>
            </a:r>
            <a:endParaRPr lang="ru-RU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29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Речевая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047" y="1327831"/>
            <a:ext cx="97004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Ок – </a:t>
            </a:r>
            <a:r>
              <a:rPr lang="ru-RU" sz="3200" b="1" dirty="0" err="1" smtClean="0">
                <a:solidFill>
                  <a:srgbClr val="002060"/>
                </a:solidFill>
              </a:rPr>
              <a:t>ок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ок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Начинается урок.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Ок – </a:t>
            </a:r>
            <a:r>
              <a:rPr lang="ru-RU" sz="3200" b="1" dirty="0" err="1">
                <a:solidFill>
                  <a:srgbClr val="002060"/>
                </a:solidFill>
              </a:rPr>
              <a:t>ок</a:t>
            </a:r>
            <a:r>
              <a:rPr lang="ru-RU" sz="3200" b="1" dirty="0">
                <a:solidFill>
                  <a:srgbClr val="002060"/>
                </a:solidFill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</a:rPr>
              <a:t>ок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Не ленись ты здесь, дружок!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Ись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ись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ись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Всем скорее улыбнись.</a:t>
            </a:r>
          </a:p>
          <a:p>
            <a:r>
              <a:rPr lang="ru-RU" sz="3200" b="1" dirty="0" err="1">
                <a:solidFill>
                  <a:srgbClr val="002060"/>
                </a:solidFill>
              </a:rPr>
              <a:t>Ись</a:t>
            </a:r>
            <a:r>
              <a:rPr lang="ru-RU" sz="3200" b="1" dirty="0">
                <a:solidFill>
                  <a:srgbClr val="002060"/>
                </a:solidFill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</a:rPr>
              <a:t>ись</a:t>
            </a:r>
            <a:r>
              <a:rPr lang="ru-RU" sz="3200" b="1" dirty="0">
                <a:solidFill>
                  <a:srgbClr val="002060"/>
                </a:solidFill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</a:rPr>
              <a:t>ись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И тихонечко садись.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Ак – </a:t>
            </a:r>
            <a:r>
              <a:rPr lang="ru-RU" sz="3200" b="1" dirty="0" err="1" smtClean="0">
                <a:solidFill>
                  <a:srgbClr val="002060"/>
                </a:solidFill>
              </a:rPr>
              <a:t>ак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ак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У нас будет всё вот так.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2" r="31578"/>
          <a:stretch/>
        </p:blipFill>
        <p:spPr>
          <a:xfrm>
            <a:off x="7477148" y="1615635"/>
            <a:ext cx="4714852" cy="52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96" y="145143"/>
            <a:ext cx="8950476" cy="6712857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240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5495" r="2422"/>
          <a:stretch/>
        </p:blipFill>
        <p:spPr>
          <a:xfrm>
            <a:off x="1225097" y="0"/>
            <a:ext cx="9225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29" y="35391"/>
            <a:ext cx="4484913" cy="68226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71542" y="1027906"/>
            <a:ext cx="419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Настоящее имя и фамилия писателя - Николай Васильевич Корнейчуков. Родился 31 марта 1882 в Санкт-Петербурге.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258" y="1806193"/>
            <a:ext cx="3425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Корней   </a:t>
            </a:r>
            <a:r>
              <a:rPr lang="ru-RU" sz="3600" b="1" dirty="0" smtClean="0">
                <a:solidFill>
                  <a:srgbClr val="002060"/>
                </a:solidFill>
              </a:rPr>
              <a:t>Иванович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Чуковский</a:t>
            </a:r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1882-1969</a:t>
            </a:r>
          </a:p>
        </p:txBody>
      </p:sp>
    </p:spTree>
    <p:extLst>
      <p:ext uri="{BB962C8B-B14F-4D97-AF65-F5344CB8AC3E}">
        <p14:creationId xmlns:p14="http://schemas.microsoft.com/office/powerpoint/2010/main" val="37237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814">
            <a:off x="8399583" y="3626034"/>
            <a:ext cx="2980558" cy="276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099">
            <a:off x="79681" y="1960647"/>
            <a:ext cx="3486586" cy="348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13" y="529398"/>
            <a:ext cx="3233571" cy="18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810">
            <a:off x="3543812" y="2517420"/>
            <a:ext cx="3750723" cy="20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6449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557338"/>
            <a:ext cx="244157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2429">
            <a:off x="1154113" y="1676401"/>
            <a:ext cx="2700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0" y="4424338"/>
            <a:ext cx="21431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11434" y="3685924"/>
            <a:ext cx="18710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ушат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15881" y="2636912"/>
            <a:ext cx="17497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сито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7401" y="949382"/>
            <a:ext cx="28112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кочерга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1135" y="5697835"/>
            <a:ext cx="30560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кадушка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28684" y="188640"/>
            <a:ext cx="66317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Словарная работа</a:t>
            </a:r>
          </a:p>
        </p:txBody>
      </p:sp>
      <p:sp>
        <p:nvSpPr>
          <p:cNvPr id="18" name="Стрелка вправо 17"/>
          <p:cNvSpPr/>
          <p:nvPr/>
        </p:nvSpPr>
        <p:spPr>
          <a:xfrm rot="21036089">
            <a:off x="6299554" y="2383585"/>
            <a:ext cx="1655762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950698">
            <a:off x="3146787" y="5092547"/>
            <a:ext cx="1704600" cy="30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717104">
            <a:off x="7380909" y="5111705"/>
            <a:ext cx="1854211" cy="341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519177" flipH="1">
            <a:off x="1081790" y="2194176"/>
            <a:ext cx="1028659" cy="298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355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7.radikal.ru/i415/1110/96/ad1573fc70b2.jpg"/>
          <p:cNvPicPr>
            <a:picLocks noChangeAspect="1" noChangeArrowheads="1"/>
          </p:cNvPicPr>
          <p:nvPr/>
        </p:nvPicPr>
        <p:blipFill rotWithShape="1">
          <a:blip r:embed="rId2"/>
          <a:srcRect l="2245" t="41884" r="61070" b="7822"/>
          <a:stretch/>
        </p:blipFill>
        <p:spPr bwMode="auto">
          <a:xfrm>
            <a:off x="2830285" y="226567"/>
            <a:ext cx="6691087" cy="617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6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6176" r="12179" b="8966"/>
          <a:stretch/>
        </p:blipFill>
        <p:spPr>
          <a:xfrm>
            <a:off x="3468913" y="0"/>
            <a:ext cx="50205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2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189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Литературное чтение</vt:lpstr>
      <vt:lpstr>Речевая 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</dc:title>
  <dc:creator>Asus</dc:creator>
  <cp:lastModifiedBy>Пользователь</cp:lastModifiedBy>
  <cp:revision>20</cp:revision>
  <dcterms:created xsi:type="dcterms:W3CDTF">2025-01-09T08:32:05Z</dcterms:created>
  <dcterms:modified xsi:type="dcterms:W3CDTF">2025-10-08T16:46:21Z</dcterms:modified>
</cp:coreProperties>
</file>