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6" r:id="rId2"/>
    <p:sldId id="256" r:id="rId3"/>
    <p:sldId id="257" r:id="rId4"/>
    <p:sldId id="258" r:id="rId5"/>
    <p:sldId id="267" r:id="rId6"/>
    <p:sldId id="268" r:id="rId7"/>
    <p:sldId id="259" r:id="rId8"/>
    <p:sldId id="260" r:id="rId9"/>
    <p:sldId id="261" r:id="rId10"/>
    <p:sldId id="262" r:id="rId11"/>
    <p:sldId id="263" r:id="rId12"/>
    <p:sldId id="264" r:id="rId13"/>
    <p:sldId id="269" r:id="rId14"/>
    <p:sldId id="265" r:id="rId15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7" d="100"/>
          <a:sy n="97" d="100"/>
        </p:scale>
        <p:origin x="-750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Занимаютя спортом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B7E-4F99-91A9-96E589DB6EA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B7E-4F99-91A9-96E589DB6EA6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Lit>
              <c:ptCount val="1"/>
              <c:pt idx="0">
                <c:v>Да</c:v>
              </c:pt>
            </c:strLit>
          </c:cat>
          <c:val>
            <c:numRef>
              <c:f>Лист1!$A$2:$A$3</c:f>
              <c:numCache>
                <c:formatCode>General</c:formatCode>
                <c:ptCount val="2"/>
                <c:pt idx="0">
                  <c:v>16</c:v>
                </c:pt>
                <c:pt idx="1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B7E-4F99-91A9-96E589DB6EA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Виды спорта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084-4C7F-BAAB-68106475431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084-4C7F-BAAB-68106475431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084-4C7F-BAAB-68106475431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084-4C7F-BAAB-681064754317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Лист1!$A$8:$A$11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084-4C7F-BAAB-68106475431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Польза спорта для организма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8EE-41E4-88AF-B3105FAAB0A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8EE-41E4-88AF-B3105FAAB0AE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Лист1!$A$14:$A$15</c:f>
              <c:numCache>
                <c:formatCode>General</c:formatCode>
                <c:ptCount val="2"/>
                <c:pt idx="0">
                  <c:v>14</c:v>
                </c:pt>
                <c:pt idx="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8EE-41E4-88AF-B3105FAAB0A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2913063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87BFB-CDF0-4BAC-9A10-C759974D5E52}" type="datetimeFigureOut">
              <a:rPr lang="ru-RU" smtClean="0"/>
              <a:t>07.09.2025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2913063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48E06-92CE-41A5-9558-18DF436EE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3668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3501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296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256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936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Point_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1885950"/>
            <a:ext cx="6686549" cy="1697086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3583035"/>
            <a:ext cx="6686549" cy="844712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05AFC-B160-48E3-80CE-AE29EC8F4C39}" type="datetimeFigureOut">
              <a:rPr lang="ru-RU" smtClean="0"/>
              <a:t>07.09.2025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3242858"/>
            <a:ext cx="1308489" cy="583942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397155"/>
            <a:ext cx="584825" cy="273844"/>
          </a:xfrm>
        </p:spPr>
        <p:txBody>
          <a:bodyPr/>
          <a:lstStyle/>
          <a:p>
            <a:fld id="{ABDED201-90AE-4B6E-BE81-03C4C2F51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509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5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 txBox="1">
            <a:spLocks/>
          </p:cNvSpPr>
          <p:nvPr/>
        </p:nvSpPr>
        <p:spPr>
          <a:xfrm>
            <a:off x="1733412" y="96929"/>
            <a:ext cx="5840966" cy="726504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	</a:t>
            </a:r>
            <a:r>
              <a:rPr lang="ru-RU" dirty="0">
                <a:solidFill>
                  <a:schemeClr val="tx1"/>
                </a:solidFill>
              </a:rPr>
              <a:t>Муниципальное общеобразовательное учреждение «Средняя школа №6» </a:t>
            </a: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62172" y="1108947"/>
            <a:ext cx="218226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350" b="1" dirty="0"/>
              <a:t>Исследовательская работа</a:t>
            </a:r>
            <a:endParaRPr lang="ru-RU" sz="135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083269" y="2997331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ru-RU" sz="1350" dirty="0"/>
          </a:p>
          <a:p>
            <a:pPr algn="r"/>
            <a:endParaRPr lang="ru-RU" sz="1350" dirty="0"/>
          </a:p>
          <a:p>
            <a:pPr algn="r"/>
            <a:r>
              <a:rPr lang="ru-RU" sz="1350" dirty="0"/>
              <a:t> </a:t>
            </a:r>
          </a:p>
          <a:p>
            <a:pPr algn="r"/>
            <a:r>
              <a:rPr lang="ru-RU" sz="1350" b="1" smtClean="0"/>
              <a:t>Выполнил:</a:t>
            </a:r>
            <a:r>
              <a:rPr lang="ru-RU" sz="1350" b="1" smtClean="0"/>
              <a:t> </a:t>
            </a:r>
            <a:r>
              <a:rPr lang="ru-RU" sz="1350" dirty="0" err="1" smtClean="0"/>
              <a:t>Граевский</a:t>
            </a:r>
            <a:r>
              <a:rPr lang="ru-RU" sz="1350" dirty="0" smtClean="0"/>
              <a:t> Андрей Валентинович, </a:t>
            </a:r>
          </a:p>
          <a:p>
            <a:pPr algn="r"/>
            <a:r>
              <a:rPr lang="ru-RU" sz="1350" dirty="0" smtClean="0"/>
              <a:t>учитель физической культуры</a:t>
            </a:r>
            <a:endParaRPr lang="ru-RU" sz="1350" dirty="0"/>
          </a:p>
          <a:p>
            <a:pPr algn="r"/>
            <a:r>
              <a:rPr lang="ru-RU" sz="1350" dirty="0"/>
              <a:t>МОУ СШ №6 г. Гаврилов-Ям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03288" y="1745827"/>
            <a:ext cx="51710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/>
              <a:t>Спорт в жизни человека</a:t>
            </a:r>
            <a:endParaRPr lang="ru-RU" sz="3000" dirty="0"/>
          </a:p>
        </p:txBody>
      </p:sp>
      <p:sp>
        <p:nvSpPr>
          <p:cNvPr id="12" name="TextBox 11"/>
          <p:cNvSpPr txBox="1"/>
          <p:nvPr/>
        </p:nvSpPr>
        <p:spPr>
          <a:xfrm>
            <a:off x="4083270" y="4572000"/>
            <a:ext cx="15844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dirty="0" smtClean="0"/>
              <a:t>2023-2024 </a:t>
            </a:r>
            <a:r>
              <a:rPr lang="ru-RU" sz="1350" dirty="0"/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379190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0415" y="1894757"/>
            <a:ext cx="4917186" cy="49708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l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и личностный рост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5760" y="2662253"/>
            <a:ext cx="4917186" cy="130561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способствует физическому развитию и укреплению здоровья. Он помогает формировать силу воли, дисциплину и целеустремлённость, что ведёт к личностному росту. Регулярные занятия спортом улучшают качество жизни и повышают самооценку.</a:t>
            </a:r>
            <a:endParaRPr lang="en-US" sz="1500" dirty="0"/>
          </a:p>
          <a:p>
            <a:pPr marL="0" indent="0" algn="ctr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388767" y="305810"/>
            <a:ext cx="7315200" cy="49708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l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достижения и мотивация </a:t>
            </a:r>
            <a:endParaRPr lang="en-US" sz="1500" dirty="0"/>
          </a:p>
        </p:txBody>
      </p:sp>
      <p:sp>
        <p:nvSpPr>
          <p:cNvPr id="3" name="Text 1"/>
          <p:cNvSpPr txBox="1"/>
          <p:nvPr/>
        </p:nvSpPr>
        <p:spPr>
          <a:xfrm>
            <a:off x="1603948" y="784908"/>
            <a:ext cx="7315200" cy="87203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— это не только физическая активность, но и источник мотивации. Достижения в спорте вдохновляют на новые цели и победы. Они учат настойчивости, дисциплине и умению преодолевать трудности. Спорт помогает развивать силу воли и стремление к самосовершенствованию. </a:t>
            </a:r>
            <a:endParaRPr lang="en-US" sz="15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936" y="1656942"/>
            <a:ext cx="5344357" cy="3183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5681" y="1894757"/>
            <a:ext cx="4917186" cy="49708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l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и здоровый образ жизни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238344" y="2464343"/>
            <a:ext cx="4917186" cy="130561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— неотъемлемая часть здорового образа жизни. Регулярные физические нагрузки укрепляют организм, повышают выносливость и улучшают настроение. Занятия спортом помогают поддерживать хорошую физическую форму и предотвращают развитие многих заболеваний.</a:t>
            </a:r>
            <a:endParaRPr lang="en-US" sz="1500" dirty="0"/>
          </a:p>
          <a:p>
            <a:pPr marL="0" indent="0" algn="ctr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 txBox="1"/>
          <p:nvPr/>
        </p:nvSpPr>
        <p:spPr>
          <a:xfrm>
            <a:off x="3019019" y="118422"/>
            <a:ext cx="4917186" cy="49708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l">
              <a:lnSpc>
                <a:spcPct val="92000"/>
              </a:lnSpc>
              <a:spcBef>
                <a:spcPts val="375"/>
              </a:spcBef>
              <a:buNone/>
            </a:pPr>
            <a:r>
              <a:rPr lang="ru-RU" sz="2100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анкетирования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6051" y="2697558"/>
            <a:ext cx="4917186" cy="625941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92000"/>
              </a:lnSpc>
              <a:spcBef>
                <a:spcPts val="375"/>
              </a:spcBef>
              <a:buNone/>
            </a:pP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80 % занимаются, 20% - не интересуются спортом</a:t>
            </a:r>
            <a:endParaRPr lang="en-US" sz="1500" dirty="0" smtClean="0"/>
          </a:p>
          <a:p>
            <a:pPr marL="0" indent="0" algn="ctr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8791343"/>
              </p:ext>
            </p:extLst>
          </p:nvPr>
        </p:nvGraphicFramePr>
        <p:xfrm>
          <a:off x="820624" y="552255"/>
          <a:ext cx="3368040" cy="2175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7480738"/>
              </p:ext>
            </p:extLst>
          </p:nvPr>
        </p:nvGraphicFramePr>
        <p:xfrm>
          <a:off x="4827035" y="520138"/>
          <a:ext cx="3829987" cy="2239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 1"/>
          <p:cNvSpPr txBox="1"/>
          <p:nvPr/>
        </p:nvSpPr>
        <p:spPr>
          <a:xfrm>
            <a:off x="4766123" y="2759883"/>
            <a:ext cx="4227433" cy="965777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92000"/>
              </a:lnSpc>
              <a:spcBef>
                <a:spcPts val="375"/>
              </a:spcBef>
              <a:buNone/>
            </a:pP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занимающихся виды спорта разделились поровну между футболом, баскетболом, боевыми единоборствами и гимнастикой </a:t>
            </a:r>
            <a:endParaRPr lang="en-US" sz="1500" dirty="0" smtClean="0"/>
          </a:p>
          <a:p>
            <a:pPr marL="0" indent="0" algn="ctr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7187474"/>
              </p:ext>
            </p:extLst>
          </p:nvPr>
        </p:nvGraphicFramePr>
        <p:xfrm>
          <a:off x="999062" y="3161598"/>
          <a:ext cx="3767061" cy="1920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 1"/>
          <p:cNvSpPr txBox="1"/>
          <p:nvPr/>
        </p:nvSpPr>
        <p:spPr>
          <a:xfrm>
            <a:off x="4836279" y="3874844"/>
            <a:ext cx="4227433" cy="532197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92000"/>
              </a:lnSpc>
              <a:spcBef>
                <a:spcPts val="375"/>
              </a:spcBef>
              <a:buNone/>
            </a:pP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занимающихся спортом не все считают, что спорт полезен для организма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816597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1338901" y="472190"/>
            <a:ext cx="7315200" cy="49708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100" b="1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</a:t>
            </a:r>
            <a:endParaRPr lang="en-US" sz="1500" dirty="0"/>
          </a:p>
        </p:txBody>
      </p:sp>
      <p:sp>
        <p:nvSpPr>
          <p:cNvPr id="3" name="Text 1"/>
          <p:cNvSpPr txBox="1"/>
          <p:nvPr/>
        </p:nvSpPr>
        <p:spPr>
          <a:xfrm>
            <a:off x="1521502" y="969276"/>
            <a:ext cx="7315200" cy="104195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— это не просто физическая активность, а философия жизни, которая помогает человеку достигать поставленных целей. Регулярные занятия спортом укрепляют здоровье, развивают силу воли и дисциплину, формируют целеустремлённость и настойчивость. Благодаря спорту мы становимся более выносливыми, уверенными в себе и способными преодолевать любые трудности на пути к успеху. </a:t>
            </a:r>
            <a:endParaRPr lang="en-US" sz="15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864" y="2011228"/>
            <a:ext cx="4755684" cy="295051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72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8323" y="999095"/>
            <a:ext cx="4206240" cy="49708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l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в жизни человека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20996" y="1605901"/>
            <a:ext cx="3474720" cy="23050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Спорт — неотъемлемая часть жизни современного человека.</a:t>
            </a:r>
            <a:endParaRPr lang="en-US" sz="1500" dirty="0"/>
          </a:p>
          <a:p>
            <a:pPr marL="0" indent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Он укрепляет здоровье, развивает силу воли и дисциплину, помогает достигать поставленных целей.</a:t>
            </a:r>
            <a:endParaRPr lang="en-US" sz="1500" dirty="0"/>
          </a:p>
          <a:p>
            <a:pPr marL="0" indent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Регулярные занятия спортом улучшают качество жизни и способствуют гармоничному развитию личности.</a:t>
            </a:r>
            <a:endParaRPr lang="en-US" sz="1500" dirty="0"/>
          </a:p>
          <a:p>
            <a:pPr marL="0" indent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250" y="724609"/>
            <a:ext cx="5142475" cy="3442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914400" y="457200"/>
            <a:ext cx="7315200" cy="49708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l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спорта </a:t>
            </a:r>
            <a:endParaRPr lang="en-US" sz="1500" dirty="0"/>
          </a:p>
        </p:txBody>
      </p:sp>
      <p:sp>
        <p:nvSpPr>
          <p:cNvPr id="3" name="Text 1"/>
          <p:cNvSpPr txBox="1"/>
          <p:nvPr/>
        </p:nvSpPr>
        <p:spPr>
          <a:xfrm>
            <a:off x="914400" y="1188720"/>
            <a:ext cx="731520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l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в жизни человека представлен разнообразными видами: лёгкая и тяжёлая атлетика, плавание, футбол, баскетбол, волейбол, теннис, гимнастика, единоборства. Каждый вид спорта развивает физические качества, укрепляет здоровье и приносит радость от занятий. Выбор вида спорта зависит от личных предпочтений, физических возможностей и целей человека. </a:t>
            </a:r>
            <a:endParaRPr lang="en-US" sz="15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041" y="2039310"/>
            <a:ext cx="5142475" cy="31041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 txBox="1"/>
          <p:nvPr/>
        </p:nvSpPr>
        <p:spPr>
          <a:xfrm>
            <a:off x="697227" y="105169"/>
            <a:ext cx="8229600" cy="49708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92000"/>
              </a:lnSpc>
              <a:spcBef>
                <a:spcPts val="375"/>
              </a:spcBef>
              <a:buNone/>
            </a:pPr>
            <a:r>
              <a:rPr lang="ru-RU" sz="2100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спорта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1040147" y="2453788"/>
            <a:ext cx="3277020" cy="588751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>
              <a:lnSpc>
                <a:spcPct val="92000"/>
              </a:lnSpc>
              <a:spcBef>
                <a:spcPts val="375"/>
              </a:spcBef>
            </a:pPr>
            <a:r>
              <a:rPr lang="ru-RU" sz="1400" dirty="0" smtClean="0"/>
              <a:t>Аборигены </a:t>
            </a:r>
            <a:r>
              <a:rPr lang="ru-RU" sz="1400" dirty="0"/>
              <a:t>Австралии </a:t>
            </a:r>
            <a:r>
              <a:rPr lang="ru-RU" sz="1400" dirty="0" smtClean="0"/>
              <a:t>тренируют свои </a:t>
            </a:r>
            <a:r>
              <a:rPr lang="ru-RU" sz="1400" dirty="0"/>
              <a:t>навыки стрельбы из лука</a:t>
            </a:r>
            <a:endParaRPr lang="en-US" sz="1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922" y="518073"/>
            <a:ext cx="3036245" cy="20266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649" y="825850"/>
            <a:ext cx="3695261" cy="353161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262533" y="51807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Тренировки индейских племен Америки</a:t>
            </a:r>
            <a:endParaRPr lang="ru-R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56" y="2981079"/>
            <a:ext cx="4038178" cy="201908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935734" y="459630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Спортивное прошлое Древнего Египта</a:t>
            </a:r>
            <a:endParaRPr lang="ru-R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 txBox="1"/>
          <p:nvPr/>
        </p:nvSpPr>
        <p:spPr>
          <a:xfrm>
            <a:off x="697227" y="129718"/>
            <a:ext cx="8229600" cy="49708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92000"/>
              </a:lnSpc>
              <a:spcBef>
                <a:spcPts val="375"/>
              </a:spcBef>
              <a:buNone/>
            </a:pPr>
            <a:r>
              <a:rPr lang="ru-RU" sz="2100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Олимпийских игр</a:t>
            </a:r>
            <a:endParaRPr lang="en-US" sz="15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35728" y="4120241"/>
            <a:ext cx="72137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dirty="0"/>
              <a:t>«</a:t>
            </a:r>
            <a:r>
              <a:rPr lang="ru-RU" i="1" dirty="0"/>
              <a:t>Не умеет ни читать, ни плавать</a:t>
            </a:r>
            <a:r>
              <a:rPr lang="ru-RU" dirty="0"/>
              <a:t>», - так говорили в Древней Греции о некультурном человеке. А сами Олимпийские игры стали воплощением единства тела, воли и разума.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 t="20451" r="2266" b="15624"/>
          <a:stretch/>
        </p:blipFill>
        <p:spPr>
          <a:xfrm>
            <a:off x="1327589" y="626804"/>
            <a:ext cx="6699422" cy="345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598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 txBox="1"/>
          <p:nvPr/>
        </p:nvSpPr>
        <p:spPr>
          <a:xfrm>
            <a:off x="809469" y="129718"/>
            <a:ext cx="8229600" cy="49708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92000"/>
              </a:lnSpc>
              <a:spcBef>
                <a:spcPts val="375"/>
              </a:spcBef>
              <a:buNone/>
            </a:pPr>
            <a:r>
              <a:rPr lang="ru-RU" sz="2100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спорта</a:t>
            </a:r>
            <a:endParaRPr lang="en-US" sz="15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8702" y="626804"/>
            <a:ext cx="5891134" cy="443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081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1281659" y="322289"/>
            <a:ext cx="7315200" cy="49708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и сила воли </a:t>
            </a:r>
            <a:endParaRPr lang="en-US" sz="1500" dirty="0"/>
          </a:p>
        </p:txBody>
      </p:sp>
      <p:sp>
        <p:nvSpPr>
          <p:cNvPr id="3" name="Text 1"/>
          <p:cNvSpPr txBox="1"/>
          <p:nvPr/>
        </p:nvSpPr>
        <p:spPr>
          <a:xfrm>
            <a:off x="1491521" y="796515"/>
            <a:ext cx="7315200" cy="87203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just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— это не просто физическая активность, это образ жизни, требующий силы воли и целеустремлённости. Регулярные тренировки развивают не только тело, но и характер, учат преодолевать себя и достигать поставленных целей. Сила воли, закалённая в спорте, помогает человеку во всех сферах жизни, делая его более дисциплинированным и уверенным в себе. </a:t>
            </a:r>
            <a:endParaRPr lang="en-US" sz="15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627" y="1745692"/>
            <a:ext cx="5223263" cy="2933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3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7305" y="0"/>
            <a:ext cx="5036695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0226" y="1100278"/>
            <a:ext cx="4206240" cy="49708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l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и дисциплина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990226" y="1861553"/>
            <a:ext cx="3474720" cy="1917961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just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Спорт формирует дисциплину, приучает к регулярным тренировкам и соблюдению режима.</a:t>
            </a:r>
            <a:endParaRPr lang="en-US" sz="1500" dirty="0"/>
          </a:p>
          <a:p>
            <a:pPr marL="0" indent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Он помогает развивать силу воли и настойчивость, учит ставить цели и добиваться их.</a:t>
            </a:r>
            <a:endParaRPr lang="en-US" sz="1500" dirty="0"/>
          </a:p>
          <a:p>
            <a:pPr marL="0" indent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Спорт — это ключ к здоровому образу жизни и успеху в других сферах деятельности.</a:t>
            </a:r>
            <a:endParaRPr lang="en-US" sz="1500" dirty="0"/>
          </a:p>
          <a:p>
            <a:pPr marL="0" indent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1026826" y="207452"/>
            <a:ext cx="7315200" cy="49708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и командный дух </a:t>
            </a:r>
            <a:endParaRPr lang="en-US" sz="1500" dirty="0"/>
          </a:p>
        </p:txBody>
      </p:sp>
      <p:sp>
        <p:nvSpPr>
          <p:cNvPr id="3" name="Text 1"/>
          <p:cNvSpPr txBox="1"/>
          <p:nvPr/>
        </p:nvSpPr>
        <p:spPr>
          <a:xfrm>
            <a:off x="1409075" y="655320"/>
            <a:ext cx="7315200" cy="87203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just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объединяет людей, развивает командный дух и учит работать сообща для достижения общей цели. Участие в спортивных мероприятиях способствует укреплению дружеских связей и формированию сплочённого коллектива. Командные виды спорта, такие как футбол, волейбол и баскетбол, особенно эффективны в развитии навыков сотрудничества и взаимопомощи. </a:t>
            </a:r>
            <a:endParaRPr lang="en-US" sz="15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18"/>
          <a:stretch/>
        </p:blipFill>
        <p:spPr>
          <a:xfrm>
            <a:off x="2097490" y="1459898"/>
            <a:ext cx="5308783" cy="3616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570</Words>
  <Application>Microsoft Office PowerPoint</Application>
  <PresentationFormat>Экран (16:9)</PresentationFormat>
  <Paragraphs>59</Paragraphs>
  <Slides>14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Андрей</cp:lastModifiedBy>
  <cp:revision>11</cp:revision>
  <cp:lastPrinted>2025-05-01T09:23:17Z</cp:lastPrinted>
  <dcterms:created xsi:type="dcterms:W3CDTF">2025-04-18T13:47:39Z</dcterms:created>
  <dcterms:modified xsi:type="dcterms:W3CDTF">2025-09-07T08:12:37Z</dcterms:modified>
</cp:coreProperties>
</file>