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76" r:id="rId4"/>
    <p:sldId id="258" r:id="rId5"/>
    <p:sldId id="281" r:id="rId6"/>
    <p:sldId id="259" r:id="rId7"/>
    <p:sldId id="280" r:id="rId8"/>
    <p:sldId id="260" r:id="rId9"/>
    <p:sldId id="279" r:id="rId10"/>
    <p:sldId id="261" r:id="rId11"/>
    <p:sldId id="278" r:id="rId12"/>
    <p:sldId id="262" r:id="rId13"/>
    <p:sldId id="277" r:id="rId14"/>
    <p:sldId id="263" r:id="rId15"/>
    <p:sldId id="274" r:id="rId16"/>
    <p:sldId id="264" r:id="rId17"/>
    <p:sldId id="273" r:id="rId18"/>
    <p:sldId id="265" r:id="rId19"/>
    <p:sldId id="275" r:id="rId20"/>
    <p:sldId id="266" r:id="rId21"/>
    <p:sldId id="272" r:id="rId22"/>
    <p:sldId id="27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B8F4"/>
    <a:srgbClr val="769DEA"/>
    <a:srgbClr val="769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8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5CC32-465C-4615-9C01-DE2EE6B00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7E06A1-5426-48F8-9A09-61825C4A9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3E9F58-C998-4B68-9733-E2C207E9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30E5-ED62-4BF9-B5A8-D7AAFABB9B5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11840A-FD59-45DB-A280-A2045EE55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2F7E96-4382-41F7-8117-AFE157A7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BFD2-0FEA-43BE-B771-AA1A89C1E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353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620E0-2C1A-47BE-9898-6DC87DBD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9E40A2-308F-4F9F-84A4-1B38470F3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54DC0-758B-470F-A544-ADD1E9751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30E5-ED62-4BF9-B5A8-D7AAFABB9B5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CEBB3B-47D4-4B5F-84F6-D43EC48D5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31E88A-A1E1-4ADD-8EB4-5412ACD22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BFD2-0FEA-43BE-B771-AA1A89C1E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1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B93287-0290-43C4-99D8-2B61A1024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992056-71F9-4F0E-96DE-50EB2CE7A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8087F4-7054-4236-B482-79AA3555C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30E5-ED62-4BF9-B5A8-D7AAFABB9B5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34942-EE46-4850-866C-DEEA9EB6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45D979-96C5-4EF7-944F-D11940A75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BFD2-0FEA-43BE-B771-AA1A89C1E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79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FE21D-D40F-4585-9522-C4B6966F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9AD30C-CBE8-4675-8A36-51D72E810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3C0653-461C-4E0D-9607-D15CE9E93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30E5-ED62-4BF9-B5A8-D7AAFABB9B5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8A8ED9-CE2A-443E-9C5B-48099802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095E0-C892-4A54-8CE7-7FA242E30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BFD2-0FEA-43BE-B771-AA1A89C1E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70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57800-7DEF-4D1C-AAD7-C3419587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664D9A-4277-4B83-8E09-D91139D5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6A5DA9-8D30-436D-AF69-17FFA3F40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30E5-ED62-4BF9-B5A8-D7AAFABB9B5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648318-2EA4-4A0A-85C5-669B1846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4D3BC-1C6D-4328-9EDD-7E1AAA6FA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BFD2-0FEA-43BE-B771-AA1A89C1E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617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5086E-70A1-486D-BA03-B4A653B2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FB5A93-8D07-468F-8BAF-490735A4A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392FA1-7759-404C-942E-1838FB582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E07CFF-3241-4CD9-815E-8EE708A1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30E5-ED62-4BF9-B5A8-D7AAFABB9B5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2334A8-1023-4450-9D22-58C541110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451A6B-AFEB-43E7-B5D9-516D8C05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BFD2-0FEA-43BE-B771-AA1A89C1E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D2EB8-1492-4AE6-8D57-27BB0BD7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C1177D-99A6-4E9A-B7FE-BC36DDDEB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9D5373-AED1-4DC2-81AA-ACC54D4BC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BE5BE9-2D63-469A-B454-F8662AA8A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816BF7-C606-4EAC-B9C9-4527C8E3B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CF6F70-8C5C-4404-87A0-ED5153450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30E5-ED62-4BF9-B5A8-D7AAFABB9B5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83028-4E15-42DB-AF23-014045BD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7A4472-E2E2-44BC-B112-458109B8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BFD2-0FEA-43BE-B771-AA1A89C1E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11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222C9-E876-47DC-8DB8-5A3C29D04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BA254E-7596-4857-94E5-35FB11A9B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30E5-ED62-4BF9-B5A8-D7AAFABB9B5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220403-100E-4457-8935-D67036EF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13CE59-ED25-4B0A-96F2-6E815A6B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BFD2-0FEA-43BE-B771-AA1A89C1E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7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D9FA297-3D52-4228-B42A-E4A514D3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30E5-ED62-4BF9-B5A8-D7AAFABB9B5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D36354-4B5C-492D-A081-D5EC5927B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737A61-0E33-4691-8DF0-7C3011DD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BFD2-0FEA-43BE-B771-AA1A89C1E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36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D1D4A-D3F0-47AD-9211-DE22AA2A6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2AA3C4-5689-4507-9BD6-F675E1E6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E8108F-7505-4A92-BCCE-E23871D63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307D02-F35D-44B0-A1BB-BF6EAFF40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30E5-ED62-4BF9-B5A8-D7AAFABB9B5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F246A-02DD-444B-93A4-4DBE25217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F62CEB-6814-45AE-AD07-F703845F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BFD2-0FEA-43BE-B771-AA1A89C1E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818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9DC0-1954-446D-9562-28940C5A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0180E3-A962-41B5-95A9-0212EF073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4AAECF-D04C-48CB-BAC1-6F139216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693D78-B6DB-498E-91A6-B4730936F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30E5-ED62-4BF9-B5A8-D7AAFABB9B5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6ACCDB-43E2-422E-B51A-1A0FBE04A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112A55-28D8-4767-86E0-3F0BDE30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BFD2-0FEA-43BE-B771-AA1A89C1E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26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B8F4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EB917-8070-448A-9FD7-16DC262C2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820800-FD98-4154-B8FA-3F28EE34B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53DF8-CA98-4B72-BD92-A6E8DDE12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630E5-ED62-4BF9-B5A8-D7AAFABB9B5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B8080B-4D93-4799-8F86-F4582F4AA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055755-FACB-4FC5-BAD7-7C1FF6852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5BFD2-0FEA-43BE-B771-AA1A89C1E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4.wdp"/><Relationship Id="rId7" Type="http://schemas.microsoft.com/office/2007/relationships/hdphoto" Target="../media/hdphoto10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0.wdp"/><Relationship Id="rId3" Type="http://schemas.microsoft.com/office/2007/relationships/hdphoto" Target="../media/hdphoto4.wdp"/><Relationship Id="rId7" Type="http://schemas.microsoft.com/office/2007/relationships/hdphoto" Target="../media/hdphoto17.wdp"/><Relationship Id="rId12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28000" b="-1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1200D-AFBD-4854-B432-429225540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830" y="1041400"/>
            <a:ext cx="8904340" cy="2387600"/>
          </a:xfrm>
        </p:spPr>
        <p:txBody>
          <a:bodyPr>
            <a:normAutofit/>
          </a:bodyPr>
          <a:lstStyle/>
          <a:p>
            <a:r>
              <a:rPr lang="ru-RU" sz="5400" dirty="0">
                <a:effectLst>
                  <a:glow>
                    <a:schemeClr val="accent1">
                      <a:alpha val="25000"/>
                    </a:schemeClr>
                  </a:glo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«Мир воздушной авиации»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EB4177-7BE2-4679-85CA-D3BE90285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8452" y="5662715"/>
            <a:ext cx="4925961" cy="620098"/>
          </a:xfrm>
        </p:spPr>
        <p:txBody>
          <a:bodyPr>
            <a:normAutofit/>
          </a:bodyPr>
          <a:lstStyle/>
          <a:p>
            <a:r>
              <a:rPr lang="ru-RU" sz="2000" dirty="0"/>
              <a:t>Составитель пед. доп. обр.: Субботина Ю.В.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1990E-DCD6-480B-9C3C-1747D9631A23}"/>
              </a:ext>
            </a:extLst>
          </p:cNvPr>
          <p:cNvSpPr txBox="1"/>
          <p:nvPr/>
        </p:nvSpPr>
        <p:spPr>
          <a:xfrm>
            <a:off x="2639961" y="3715708"/>
            <a:ext cx="6912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Пилот всегда стремится к новым знаниям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3C7596-0A2E-4518-A2E9-5BDE6F6D978B}"/>
              </a:ext>
            </a:extLst>
          </p:cNvPr>
          <p:cNvSpPr txBox="1"/>
          <p:nvPr/>
        </p:nvSpPr>
        <p:spPr>
          <a:xfrm>
            <a:off x="2467896" y="339193"/>
            <a:ext cx="7256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образовательное учреждение дополнительного образования «Дом детского творчества «Синяя птица» города Кургана</a:t>
            </a:r>
          </a:p>
        </p:txBody>
      </p:sp>
    </p:spTree>
    <p:extLst>
      <p:ext uri="{BB962C8B-B14F-4D97-AF65-F5344CB8AC3E}">
        <p14:creationId xmlns:p14="http://schemas.microsoft.com/office/powerpoint/2010/main" val="2633387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07A121-F6CE-419B-B139-87FF81C20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642" t="28378" r="11576" b="25477"/>
          <a:stretch/>
        </p:blipFill>
        <p:spPr>
          <a:xfrm>
            <a:off x="503730" y="-77977"/>
            <a:ext cx="3612208" cy="21430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D3796-13FC-434F-9A61-ACE042571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0875"/>
            <a:ext cx="1051560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Вопрос 5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2C8C1A-90E5-4546-B390-A7AB27257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745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Какое изобретение впервые позволило людям взлететь в воздух:</a:t>
            </a:r>
          </a:p>
          <a:p>
            <a:pPr marL="0" indent="0" algn="ctr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а) Воздушный шар </a:t>
            </a:r>
          </a:p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б) Порох</a:t>
            </a:r>
          </a:p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в) Ракета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8E51EC-D3B6-41F5-8F55-569CAA1BE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95" b="91718" l="10000" r="90000">
                        <a14:foregroundMark x1="49565" y1="8204" x2="49565" y2="8204"/>
                        <a14:foregroundMark x1="55870" y1="8591" x2="55870" y2="8591"/>
                        <a14:foregroundMark x1="58261" y1="9443" x2="58261" y2="9443"/>
                        <a14:foregroundMark x1="59891" y1="11610" x2="59891" y2="11610"/>
                        <a14:foregroundMark x1="55652" y1="11455" x2="55652" y2="11455"/>
                        <a14:foregroundMark x1="55870" y1="10062" x2="55870" y2="10062"/>
                        <a14:foregroundMark x1="47826" y1="8204" x2="47826" y2="8204"/>
                        <a14:foregroundMark x1="45326" y1="7895" x2="45326" y2="7895"/>
                        <a14:foregroundMark x1="60435" y1="14319" x2="62283" y2="18189"/>
                        <a14:foregroundMark x1="61304" y1="19350" x2="61848" y2="23220"/>
                        <a14:foregroundMark x1="61630" y1="23220" x2="61630" y2="23220"/>
                        <a14:foregroundMark x1="62935" y1="24536" x2="62935" y2="24536"/>
                        <a14:foregroundMark x1="72391" y1="30960" x2="72391" y2="30960"/>
                        <a14:foregroundMark x1="72500" y1="32121" x2="72500" y2="32121"/>
                        <a14:foregroundMark x1="74130" y1="32972" x2="74130" y2="32972"/>
                        <a14:foregroundMark x1="77935" y1="39164" x2="77935" y2="39164"/>
                        <a14:foregroundMark x1="76957" y1="38158" x2="76957" y2="38158"/>
                        <a14:foregroundMark x1="40761" y1="91718" x2="40761" y2="91718"/>
                        <a14:foregroundMark x1="31087" y1="11068" x2="31087" y2="11068"/>
                        <a14:foregroundMark x1="32717" y1="9598" x2="32717" y2="9598"/>
                        <a14:foregroundMark x1="30870" y1="11920" x2="30870" y2="11920"/>
                        <a14:foregroundMark x1="29022" y1="11610" x2="29022" y2="11610"/>
                        <a14:foregroundMark x1="30435" y1="11610" x2="30435" y2="116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6941">
            <a:off x="291422" y="2643316"/>
            <a:ext cx="3232898" cy="45401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C04B9E-683E-4FBA-80AF-3E180AE80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800" l="9500" r="90400">
                        <a14:foregroundMark x1="38400" y1="18300" x2="38400" y2="18300"/>
                        <a14:foregroundMark x1="42600" y1="23400" x2="42600" y2="23400"/>
                        <a14:foregroundMark x1="42700" y1="23600" x2="42700" y2="23600"/>
                        <a14:foregroundMark x1="17000" y1="34000" x2="17000" y2="34000"/>
                        <a14:foregroundMark x1="17300" y1="34100" x2="15700" y2="34500"/>
                        <a14:foregroundMark x1="14000" y1="31800" x2="12300" y2="39000"/>
                        <a14:foregroundMark x1="16400" y1="37300" x2="9500" y2="33300"/>
                        <a14:foregroundMark x1="12600" y1="32500" x2="16300" y2="38000"/>
                        <a14:foregroundMark x1="16800" y1="35700" x2="17200" y2="33700"/>
                        <a14:foregroundMark x1="13000" y1="30500" x2="14900" y2="31500"/>
                        <a14:foregroundMark x1="18500" y1="37400" x2="17300" y2="38600"/>
                        <a14:foregroundMark x1="38500" y1="14300" x2="48800" y2="19100"/>
                        <a14:foregroundMark x1="48800" y1="19100" x2="39100" y2="22600"/>
                        <a14:foregroundMark x1="42500" y1="16100" x2="46200" y2="12800"/>
                        <a14:foregroundMark x1="44100" y1="13700" x2="41400" y2="16500"/>
                        <a14:foregroundMark x1="37200" y1="20500" x2="36400" y2="17100"/>
                        <a14:foregroundMark x1="38500" y1="12600" x2="40300" y2="13200"/>
                        <a14:foregroundMark x1="68100" y1="21600" x2="63800" y2="28400"/>
                        <a14:foregroundMark x1="68700" y1="24200" x2="68700" y2="24200"/>
                        <a14:foregroundMark x1="69400" y1="23800" x2="67100" y2="29700"/>
                        <a14:foregroundMark x1="70400" y1="26100" x2="68500" y2="32700"/>
                        <a14:foregroundMark x1="71500" y1="25900" x2="70100" y2="31500"/>
                        <a14:foregroundMark x1="70700" y1="24400" x2="68400" y2="24500"/>
                        <a14:foregroundMark x1="71300" y1="25300" x2="74000" y2="24800"/>
                        <a14:foregroundMark x1="86700" y1="20600" x2="90400" y2="23600"/>
                        <a14:foregroundMark x1="89300" y1="23400" x2="86900" y2="21200"/>
                        <a14:foregroundMark x1="87800" y1="20800" x2="89500" y2="23300"/>
                        <a14:foregroundMark x1="89300" y1="25300" x2="83500" y2="22900"/>
                        <a14:foregroundMark x1="88100" y1="22000" x2="86600" y2="28700"/>
                        <a14:foregroundMark x1="86000" y1="25700" x2="89500" y2="21600"/>
                        <a14:foregroundMark x1="88800" y1="21200" x2="90300" y2="19700"/>
                        <a14:foregroundMark x1="58000" y1="43800" x2="62900" y2="45400"/>
                        <a14:foregroundMark x1="61700" y1="43100" x2="58600" y2="46700"/>
                        <a14:foregroundMark x1="58200" y1="42700" x2="60400" y2="46600"/>
                        <a14:foregroundMark x1="60100" y1="41800" x2="57100" y2="43400"/>
                        <a14:foregroundMark x1="57200" y1="45300" x2="60400" y2="46400"/>
                        <a14:foregroundMark x1="81000" y1="49000" x2="83700" y2="59400"/>
                        <a14:foregroundMark x1="86700" y1="55900" x2="81500" y2="56500"/>
                        <a14:foregroundMark x1="83100" y1="59500" x2="78100" y2="48400"/>
                        <a14:foregroundMark x1="78100" y1="48400" x2="78100" y2="48400"/>
                        <a14:foregroundMark x1="79500" y1="52300" x2="77700" y2="58300"/>
                        <a14:foregroundMark x1="75800" y1="58100" x2="77800" y2="54000"/>
                        <a14:foregroundMark x1="83600" y1="48300" x2="87200" y2="52100"/>
                        <a14:foregroundMark x1="85400" y1="47100" x2="85300" y2="51900"/>
                        <a14:foregroundMark x1="88900" y1="53600" x2="86800" y2="59000"/>
                        <a14:foregroundMark x1="82800" y1="59800" x2="80000" y2="59600"/>
                        <a14:foregroundMark x1="13000" y1="64700" x2="16400" y2="73300"/>
                        <a14:foregroundMark x1="16400" y1="73300" x2="15800" y2="75400"/>
                        <a14:foregroundMark x1="14600" y1="64700" x2="12500" y2="71600"/>
                        <a14:foregroundMark x1="11600" y1="72900" x2="11500" y2="67400"/>
                        <a14:foregroundMark x1="16200" y1="67500" x2="14700" y2="73400"/>
                        <a14:foregroundMark x1="17900" y1="69200" x2="15900" y2="74300"/>
                        <a14:foregroundMark x1="10700" y1="72900" x2="11300" y2="68500"/>
                        <a14:foregroundMark x1="10400" y1="68900" x2="9500" y2="71300"/>
                        <a14:foregroundMark x1="79500" y1="78400" x2="82700" y2="81200"/>
                        <a14:foregroundMark x1="80100" y1="84000" x2="78700" y2="78400"/>
                        <a14:foregroundMark x1="78100" y1="77700" x2="77500" y2="78700"/>
                        <a14:foregroundMark x1="80100" y1="77400" x2="80500" y2="76500"/>
                        <a14:foregroundMark x1="81500" y1="76800" x2="81400" y2="80100"/>
                        <a14:foregroundMark x1="80000" y1="78500" x2="80100" y2="74700"/>
                        <a14:foregroundMark x1="52900" y1="84100" x2="52900" y2="84100"/>
                        <a14:foregroundMark x1="56200" y1="84400" x2="56200" y2="84400"/>
                        <a14:foregroundMark x1="57800" y1="86900" x2="57800" y2="86900"/>
                        <a14:foregroundMark x1="58500" y1="86800" x2="58500" y2="86800"/>
                        <a14:foregroundMark x1="60000" y1="85100" x2="60900" y2="83600"/>
                        <a14:foregroundMark x1="61900" y1="81700" x2="62400" y2="81100"/>
                        <a14:foregroundMark x1="64800" y1="79700" x2="64800" y2="79700"/>
                        <a14:foregroundMark x1="65000" y1="79000" x2="63600" y2="77500"/>
                        <a14:foregroundMark x1="62300" y1="76500" x2="61100" y2="74900"/>
                        <a14:foregroundMark x1="60900" y1="70100" x2="52400" y2="77800"/>
                        <a14:foregroundMark x1="52400" y1="77800" x2="64200" y2="79500"/>
                        <a14:foregroundMark x1="64200" y1="79500" x2="61600" y2="73500"/>
                        <a14:foregroundMark x1="59200" y1="83800" x2="60000" y2="88900"/>
                        <a14:foregroundMark x1="31900" y1="87200" x2="30500" y2="92800"/>
                        <a14:foregroundMark x1="11400" y1="38800" x2="11400" y2="38800"/>
                        <a14:foregroundMark x1="28500" y1="87400" x2="28600" y2="88000"/>
                        <a14:foregroundMark x1="29100" y1="90800" x2="28500" y2="90700"/>
                        <a14:foregroundMark x1="27600" y1="90500" x2="27600" y2="90500"/>
                        <a14:foregroundMark x1="49100" y1="84200" x2="49100" y2="84200"/>
                        <a14:foregroundMark x1="49500" y1="84100" x2="52700" y2="85000"/>
                        <a14:foregroundMark x1="10300" y1="73600" x2="12000" y2="73600"/>
                        <a14:foregroundMark x1="31700" y1="90000" x2="31700" y2="90000"/>
                        <a14:foregroundMark x1="32300" y1="90600" x2="32300" y2="90600"/>
                        <a14:foregroundMark x1="32800" y1="90300" x2="33500" y2="90400"/>
                        <a14:foregroundMark x1="27700" y1="90100" x2="29100" y2="90000"/>
                        <a14:backgroundMark x1="37800" y1="48400" x2="40300" y2="52600"/>
                        <a14:backgroundMark x1="36500" y1="51200" x2="36000" y2="60900"/>
                        <a14:backgroundMark x1="36000" y1="60900" x2="37100" y2="62300"/>
                        <a14:backgroundMark x1="39300" y1="48700" x2="33400" y2="54800"/>
                        <a14:backgroundMark x1="38400" y1="49100" x2="44200" y2="50400"/>
                        <a14:backgroundMark x1="46000" y1="53400" x2="47300" y2="5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6514">
            <a:off x="7341201" y="-711471"/>
            <a:ext cx="5320288" cy="53202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1934DF-FFD7-41DF-85C1-78DD0F8F50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30283" y="-2744171"/>
            <a:ext cx="6346486" cy="634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30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FB9-AFFE-49B5-96D9-622E0E2D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5FDC0-E200-41A5-9075-8D689A1E3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287" y="2467896"/>
            <a:ext cx="4979425" cy="162310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6000" b="1" dirty="0"/>
          </a:p>
          <a:p>
            <a:pPr marL="0" indent="0" algn="ctr"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Воздушный шар</a:t>
            </a:r>
            <a:endParaRPr lang="ru-RU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4DF77A-B8A2-44D2-BA8A-DA7894BB2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91250" l="10000" r="90000">
                        <a14:foregroundMark x1="44222" y1="10000" x2="48444" y2="9107"/>
                        <a14:foregroundMark x1="51889" y1="7321" x2="51889" y2="7321"/>
                        <a14:foregroundMark x1="52778" y1="91250" x2="52778" y2="91250"/>
                      </a14:backgroundRemoval>
                    </a14:imgEffect>
                  </a14:imgLayer>
                </a14:imgProps>
              </a:ext>
            </a:extLst>
          </a:blip>
          <a:srcRect l="22358" r="20179"/>
          <a:stretch/>
        </p:blipFill>
        <p:spPr>
          <a:xfrm>
            <a:off x="3063362" y="1027906"/>
            <a:ext cx="5726675" cy="62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4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85 0.11898 L 0.25469 0.196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4E4872-5388-4416-BF48-478DD382D6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642" t="28378" r="11576" b="25477"/>
          <a:stretch/>
        </p:blipFill>
        <p:spPr>
          <a:xfrm>
            <a:off x="503730" y="-77977"/>
            <a:ext cx="3612208" cy="21430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60FC1-CAD1-48A2-BF18-3D39829D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900"/>
            <a:ext cx="1051560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Вопрос 6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6C823-10AF-4756-91C5-587C6EAAE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816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какой стране расположено основное производство авиалайнеров «Боинг»:</a:t>
            </a:r>
          </a:p>
          <a:p>
            <a:pPr marL="0" indent="0" algn="ctr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3BAD5-7E8C-4F6E-8959-C5CDEC184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16" b="97235" l="4106" r="95503">
                        <a14:foregroundMark x1="7331" y1="25111" x2="34506" y2="26106"/>
                        <a14:foregroundMark x1="39883" y1="22124" x2="44575" y2="22345"/>
                        <a14:foregroundMark x1="45650" y1="21460" x2="49560" y2="29204"/>
                        <a14:foregroundMark x1="49560" y1="29204" x2="45161" y2="35730"/>
                        <a14:foregroundMark x1="45161" y1="35730" x2="42620" y2="36283"/>
                        <a14:foregroundMark x1="42620" y1="33296" x2="22287" y2="34845"/>
                        <a14:foregroundMark x1="24829" y1="28097" x2="19453" y2="35509"/>
                        <a14:foregroundMark x1="19453" y1="35509" x2="16520" y2="44248"/>
                        <a14:foregroundMark x1="6452" y1="57190" x2="4888" y2="59956"/>
                        <a14:foregroundMark x1="5181" y1="52765" x2="5181" y2="52765"/>
                        <a14:foregroundMark x1="5376" y1="50885" x2="5376" y2="50885"/>
                        <a14:foregroundMark x1="6061" y1="49447" x2="6061" y2="49447"/>
                        <a14:foregroundMark x1="6256" y1="48562" x2="6256" y2="48562"/>
                        <a14:foregroundMark x1="6647" y1="47345" x2="6647" y2="47345"/>
                        <a14:foregroundMark x1="6647" y1="46792" x2="6647" y2="46792"/>
                        <a14:foregroundMark x1="6940" y1="45907" x2="6940" y2="45907"/>
                        <a14:foregroundMark x1="7136" y1="45354" x2="7136" y2="45354"/>
                        <a14:foregroundMark x1="7429" y1="44690" x2="7429" y2="44690"/>
                        <a14:foregroundMark x1="7722" y1="44137" x2="7722" y2="44137"/>
                        <a14:foregroundMark x1="7918" y1="43695" x2="7918" y2="43695"/>
                        <a14:foregroundMark x1="7918" y1="43252" x2="7918" y2="43252"/>
                        <a14:foregroundMark x1="8113" y1="43031" x2="8113" y2="43031"/>
                        <a14:foregroundMark x1="8309" y1="42478" x2="8309" y2="42478"/>
                        <a14:foregroundMark x1="8602" y1="42035" x2="8602" y2="42035"/>
                        <a14:foregroundMark x1="8602" y1="41814" x2="8602" y2="41814"/>
                        <a14:foregroundMark x1="8602" y1="41593" x2="8602" y2="41593"/>
                        <a14:foregroundMark x1="8602" y1="41261" x2="8602" y2="41261"/>
                        <a14:foregroundMark x1="8798" y1="40819" x2="8798" y2="40819"/>
                        <a14:foregroundMark x1="8993" y1="40376" x2="8993" y2="40376"/>
                        <a14:foregroundMark x1="9189" y1="40155" x2="9189" y2="40155"/>
                        <a14:foregroundMark x1="9286" y1="39381" x2="9286" y2="39381"/>
                        <a14:foregroundMark x1="9482" y1="39159" x2="9482" y2="39159"/>
                        <a14:foregroundMark x1="9677" y1="38827" x2="9677" y2="38827"/>
                        <a14:foregroundMark x1="9971" y1="38385" x2="10264" y2="37942"/>
                        <a14:foregroundMark x1="10459" y1="37611" x2="10459" y2="37611"/>
                        <a14:foregroundMark x1="11339" y1="36504" x2="11339" y2="36504"/>
                        <a14:foregroundMark x1="11632" y1="36173" x2="11632" y2="36173"/>
                        <a14:foregroundMark x1="12610" y1="34956" x2="12610" y2="34956"/>
                        <a14:foregroundMark x1="5865" y1="62168" x2="5865" y2="62168"/>
                        <a14:foregroundMark x1="5865" y1="63385" x2="5865" y2="63385"/>
                        <a14:foregroundMark x1="6158" y1="63827" x2="6158" y2="63827"/>
                        <a14:foregroundMark x1="6452" y1="64934" x2="6549" y2="65819"/>
                        <a14:foregroundMark x1="6647" y1="66261" x2="6647" y2="66261"/>
                        <a14:foregroundMark x1="6940" y1="67146" x2="6940" y2="67478"/>
                        <a14:foregroundMark x1="7038" y1="68363" x2="7038" y2="68363"/>
                        <a14:foregroundMark x1="7331" y1="68916" x2="7331" y2="69358"/>
                        <a14:foregroundMark x1="7429" y1="69690" x2="7429" y2="69690"/>
                        <a14:foregroundMark x1="7722" y1="70243" x2="7722" y2="70686"/>
                        <a14:foregroundMark x1="7722" y1="70796" x2="7722" y2="70796"/>
                        <a14:foregroundMark x1="8211" y1="71571" x2="8211" y2="71571"/>
                        <a14:foregroundMark x1="8700" y1="72677" x2="8700" y2="72677"/>
                        <a14:foregroundMark x1="8700" y1="73119" x2="8700" y2="74004"/>
                        <a14:foregroundMark x1="8211" y1="73009" x2="8211" y2="73009"/>
                        <a14:foregroundMark x1="8993" y1="75111" x2="8993" y2="75111"/>
                        <a14:foregroundMark x1="8993" y1="75885" x2="8993" y2="75885"/>
                        <a14:foregroundMark x1="9482" y1="77102" x2="9482" y2="77102"/>
                        <a14:foregroundMark x1="10068" y1="77544" x2="10068" y2="77544"/>
                        <a14:foregroundMark x1="10557" y1="78319" x2="10557" y2="78319"/>
                        <a14:foregroundMark x1="10850" y1="78761" x2="10850" y2="78761"/>
                        <a14:foregroundMark x1="11144" y1="79314" x2="11144" y2="79314"/>
                        <a14:foregroundMark x1="11339" y1="79978" x2="11828" y2="80420"/>
                        <a14:foregroundMark x1="12121" y1="80752" x2="12512" y2="81195"/>
                        <a14:foregroundMark x1="12512" y1="81858" x2="12610" y2="82301"/>
                        <a14:foregroundMark x1="13099" y1="82854" x2="13685" y2="83407"/>
                        <a14:foregroundMark x1="13685" y1="83628" x2="13783" y2="84181"/>
                        <a14:foregroundMark x1="13978" y1="84292" x2="14565" y2="85177"/>
                        <a14:foregroundMark x1="15836" y1="85398" x2="15836" y2="85398"/>
                        <a14:foregroundMark x1="16129" y1="86615" x2="16129" y2="86615"/>
                        <a14:foregroundMark x1="17400" y1="87611" x2="17400" y2="87611"/>
                        <a14:foregroundMark x1="17791" y1="88274" x2="17791" y2="88274"/>
                        <a14:foregroundMark x1="18475" y1="88717" x2="18475" y2="88717"/>
                        <a14:foregroundMark x1="18964" y1="88938" x2="18964" y2="88938"/>
                        <a14:foregroundMark x1="19355" y1="89491" x2="19355" y2="89491"/>
                        <a14:foregroundMark x1="19941" y1="90155" x2="20235" y2="90708"/>
                        <a14:foregroundMark x1="20626" y1="90929" x2="20626" y2="90929"/>
                        <a14:foregroundMark x1="20821" y1="91040" x2="20821" y2="91040"/>
                        <a14:foregroundMark x1="20821" y1="90708" x2="20821" y2="90708"/>
                        <a14:foregroundMark x1="22483" y1="91704" x2="22483" y2="91704"/>
                        <a14:foregroundMark x1="23265" y1="92146" x2="23265" y2="92146"/>
                        <a14:foregroundMark x1="24242" y1="92920" x2="24242" y2="92920"/>
                        <a14:foregroundMark x1="25318" y1="93363" x2="25318" y2="93363"/>
                        <a14:foregroundMark x1="26295" y1="93916" x2="26295" y2="93916"/>
                        <a14:foregroundMark x1="26686" y1="94027" x2="26686" y2="94027"/>
                        <a14:foregroundMark x1="27664" y1="94580" x2="27664" y2="94580"/>
                        <a14:foregroundMark x1="28446" y1="94801" x2="28446" y2="94801"/>
                        <a14:foregroundMark x1="29814" y1="95354" x2="29814" y2="95354"/>
                        <a14:foregroundMark x1="29814" y1="95354" x2="30205" y2="95575"/>
                        <a14:foregroundMark x1="30596" y1="95796" x2="30596" y2="95796"/>
                        <a14:foregroundMark x1="34018" y1="95796" x2="34018" y2="95796"/>
                        <a14:foregroundMark x1="32747" y1="96350" x2="32747" y2="96350"/>
                        <a14:foregroundMark x1="35386" y1="97235" x2="35386" y2="97235"/>
                        <a14:foregroundMark x1="36657" y1="97235" x2="36657" y2="97235"/>
                        <a14:foregroundMark x1="37537" y1="96903" x2="37537" y2="96903"/>
                        <a14:foregroundMark x1="39198" y1="97013" x2="39198" y2="97013"/>
                        <a14:foregroundMark x1="39785" y1="97013" x2="39785" y2="97013"/>
                        <a14:foregroundMark x1="40371" y1="97013" x2="40958" y2="97235"/>
                        <a14:foregroundMark x1="41740" y1="97235" x2="41740" y2="97235"/>
                        <a14:foregroundMark x1="42522" y1="97235" x2="42522" y2="97235"/>
                        <a14:foregroundMark x1="43206" y1="96792" x2="43206" y2="96792"/>
                        <a14:foregroundMark x1="44379" y1="97013" x2="44379" y2="97013"/>
                        <a14:foregroundMark x1="46334" y1="96681" x2="46334" y2="96681"/>
                        <a14:foregroundMark x1="47116" y1="96350" x2="47116" y2="96350"/>
                        <a14:foregroundMark x1="48778" y1="96018" x2="48778" y2="96018"/>
                        <a14:foregroundMark x1="49756" y1="95465" x2="49756" y2="95465"/>
                        <a14:foregroundMark x1="50635" y1="95243" x2="50635" y2="95243"/>
                        <a14:foregroundMark x1="51026" y1="95243" x2="51026" y2="95243"/>
                        <a14:foregroundMark x1="51613" y1="94580" x2="51613" y2="94580"/>
                        <a14:foregroundMark x1="52786" y1="94027" x2="52786" y2="94027"/>
                        <a14:foregroundMark x1="53275" y1="93805" x2="53275" y2="93805"/>
                        <a14:foregroundMark x1="53568" y1="93473" x2="53568" y2="93473"/>
                        <a14:foregroundMark x1="53763" y1="93473" x2="53763" y2="93473"/>
                        <a14:foregroundMark x1="54057" y1="93473" x2="54057" y2="93473"/>
                        <a14:foregroundMark x1="55230" y1="93473" x2="55230" y2="93473"/>
                        <a14:foregroundMark x1="56207" y1="93031" x2="58749" y2="91040"/>
                        <a14:foregroundMark x1="57576" y1="91593" x2="60997" y2="89159"/>
                        <a14:foregroundMark x1="62561" y1="88164" x2="62561" y2="88164"/>
                        <a14:foregroundMark x1="62561" y1="87279" x2="62561" y2="87279"/>
                        <a14:foregroundMark x1="63148" y1="86726" x2="63148" y2="86726"/>
                        <a14:foregroundMark x1="63832" y1="86283" x2="63832" y2="86283"/>
                        <a14:foregroundMark x1="64712" y1="85177" x2="64712" y2="85177"/>
                        <a14:foregroundMark x1="65200" y1="84624" x2="65200" y2="84624"/>
                        <a14:foregroundMark x1="65298" y1="84292" x2="65298" y2="84292"/>
                        <a14:foregroundMark x1="65591" y1="83960" x2="65591" y2="83960"/>
                        <a14:foregroundMark x1="65982" y1="83296" x2="65982" y2="83296"/>
                        <a14:foregroundMark x1="66178" y1="82965" x2="66178" y2="82965"/>
                        <a14:foregroundMark x1="66373" y1="82633" x2="66373" y2="82633"/>
                        <a14:foregroundMark x1="66862" y1="82190" x2="66862" y2="82190"/>
                        <a14:foregroundMark x1="67058" y1="81858" x2="67058" y2="81858"/>
                        <a14:foregroundMark x1="67253" y1="81195" x2="67253" y2="81195"/>
                        <a14:foregroundMark x1="67449" y1="80752" x2="67449" y2="80752"/>
                        <a14:foregroundMark x1="68035" y1="79978" x2="68035" y2="79978"/>
                        <a14:foregroundMark x1="68328" y1="79535" x2="69990" y2="76549"/>
                        <a14:foregroundMark x1="70479" y1="76438" x2="71554" y2="72235"/>
                        <a14:foregroundMark x1="72923" y1="46018" x2="74194" y2="54093"/>
                        <a14:foregroundMark x1="74585" y1="51659" x2="74682" y2="60398"/>
                        <a14:foregroundMark x1="74682" y1="61504" x2="72434" y2="73230"/>
                        <a14:foregroundMark x1="14663" y1="29093" x2="29521" y2="35177"/>
                        <a14:foregroundMark x1="21505" y1="23783" x2="21505" y2="23783"/>
                        <a14:foregroundMark x1="13881" y1="22124" x2="13881" y2="22124"/>
                        <a14:foregroundMark x1="14174" y1="21460" x2="31476" y2="23230"/>
                        <a14:foregroundMark x1="34800" y1="25332" x2="42815" y2="28097"/>
                        <a14:foregroundMark x1="20528" y1="19690" x2="24829" y2="20907"/>
                        <a14:foregroundMark x1="26295" y1="21239" x2="31378" y2="22456"/>
                        <a14:foregroundMark x1="30010" y1="20354" x2="37732" y2="18584"/>
                        <a14:foregroundMark x1="37732" y1="18584" x2="46823" y2="18916"/>
                        <a14:foregroundMark x1="46823" y1="18916" x2="54936" y2="21903"/>
                        <a14:foregroundMark x1="54839" y1="22788" x2="56207" y2="24115"/>
                        <a14:foregroundMark x1="5572" y1="27544" x2="10753" y2="29978"/>
                        <a14:foregroundMark x1="4106" y1="24115" x2="8309" y2="23341"/>
                        <a14:foregroundMark x1="8407" y1="21903" x2="9482" y2="21903"/>
                        <a14:foregroundMark x1="25318" y1="20465" x2="25318" y2="20465"/>
                        <a14:foregroundMark x1="18280" y1="19912" x2="18280" y2="19912"/>
                        <a14:foregroundMark x1="18084" y1="19248" x2="18084" y2="19248"/>
                        <a14:foregroundMark x1="18573" y1="19469" x2="19941" y2="19912"/>
                        <a14:foregroundMark x1="14810" y1="19239" x2="16031" y2="19469"/>
                        <a14:foregroundMark x1="13685" y1="19027" x2="14279" y2="19139"/>
                        <a14:foregroundMark x1="16422" y1="19358" x2="17693" y2="19358"/>
                        <a14:foregroundMark x1="14992" y1="18916" x2="16031" y2="18916"/>
                        <a14:foregroundMark x1="16843" y1="19665" x2="20137" y2="20796"/>
                        <a14:foregroundMark x1="14938" y1="19011" x2="16601" y2="19582"/>
                        <a14:foregroundMark x1="10557" y1="19248" x2="13881" y2="19690"/>
                        <a14:foregroundMark x1="11437" y1="19358" x2="13685" y2="19248"/>
                        <a14:foregroundMark x1="5865" y1="21792" x2="10948" y2="19801"/>
                        <a14:foregroundMark x1="56500" y1="29867" x2="79472" y2="16593"/>
                        <a14:foregroundMark x1="76833" y1="15819" x2="73705" y2="27212"/>
                        <a14:foregroundMark x1="81036" y1="16814" x2="86315" y2="14049"/>
                        <a14:foregroundMark x1="90029" y1="12611" x2="91691" y2="10509"/>
                        <a14:foregroundMark x1="93842" y1="6416" x2="93060" y2="9845"/>
                        <a14:foregroundMark x1="50049" y1="27987" x2="58651" y2="24558"/>
                        <a14:foregroundMark x1="58651" y1="24558" x2="58651" y2="24558"/>
                        <a14:foregroundMark x1="95503" y1="30088" x2="95503" y2="30088"/>
                        <a14:foregroundMark x1="6354" y1="21239" x2="6940" y2="20796"/>
                        <a14:foregroundMark x1="7136" y1="20575" x2="8700" y2="20133"/>
                        <a14:foregroundMark x1="8211" y1="20022" x2="8211" y2="20022"/>
                        <a14:foregroundMark x1="8700" y1="19801" x2="8700" y2="19801"/>
                        <a14:foregroundMark x1="8993" y1="19801" x2="8993" y2="19801"/>
                        <a14:foregroundMark x1="9091" y1="19801" x2="9091" y2="19801"/>
                        <a14:foregroundMark x1="9384" y1="19801" x2="9384" y2="19801"/>
                        <a14:foregroundMark x1="9677" y1="19690" x2="9677" y2="19690"/>
                        <a14:foregroundMark x1="9971" y1="19801" x2="9971" y2="19801"/>
                        <a14:foregroundMark x1="10166" y1="19580" x2="10166" y2="19580"/>
                        <a14:foregroundMark x1="12219" y1="19137" x2="12219" y2="19137"/>
                        <a14:foregroundMark x1="17009" y1="19027" x2="17009" y2="19027"/>
                        <a14:foregroundMark x1="74194" y1="44469" x2="76246" y2="44469"/>
                        <a14:foregroundMark x1="77517" y1="43805" x2="78788" y2="43584"/>
                        <a14:foregroundMark x1="79374" y1="42920" x2="79765" y2="41593"/>
                        <a14:foregroundMark x1="79668" y1="41372" x2="80059" y2="40487"/>
                        <a14:foregroundMark x1="80450" y1="39934" x2="80450" y2="39934"/>
                        <a14:foregroundMark x1="57771" y1="23119" x2="57771" y2="23119"/>
                        <a14:foregroundMark x1="59042" y1="22898" x2="59042" y2="22898"/>
                        <a14:foregroundMark x1="59629" y1="22677" x2="59629" y2="22677"/>
                        <a14:foregroundMark x1="60411" y1="22566" x2="60411" y2="22566"/>
                        <a14:foregroundMark x1="60411" y1="22566" x2="60020" y2="22677"/>
                        <a14:foregroundMark x1="60899" y1="22566" x2="73021" y2="18031"/>
                        <a14:backgroundMark x1="16520" y1="19027" x2="16520" y2="19027"/>
                        <a14:backgroundMark x1="16422" y1="18916" x2="16227" y2="18916"/>
                        <a14:backgroundMark x1="15934" y1="18916" x2="15934" y2="18916"/>
                        <a14:backgroundMark x1="15445" y1="18916" x2="15445" y2="18916"/>
                        <a14:backgroundMark x1="15152" y1="18916" x2="15152" y2="18916"/>
                        <a14:backgroundMark x1="14467" y1="18695" x2="14467" y2="18695"/>
                        <a14:backgroundMark x1="14467" y1="18805" x2="15054" y2="18805"/>
                        <a14:backgroundMark x1="15640" y1="18916" x2="15640" y2="18916"/>
                        <a14:backgroundMark x1="15836" y1="18916" x2="15836" y2="18916"/>
                        <a14:backgroundMark x1="10557" y1="19248" x2="10557" y2="19248"/>
                        <a14:backgroundMark x1="10850" y1="19137" x2="10850" y2="19137"/>
                        <a14:backgroundMark x1="17204" y1="18916" x2="17204" y2="18916"/>
                        <a14:backgroundMark x1="16911" y1="19137" x2="16911" y2="19137"/>
                        <a14:backgroundMark x1="81916" y1="49004" x2="90127" y2="57301"/>
                        <a14:backgroundMark x1="89541" y1="48894" x2="93255" y2="60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9679" y="2212314"/>
            <a:ext cx="5156175" cy="4556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243245-A809-4DF1-A649-FDF209C13FDD}"/>
              </a:ext>
            </a:extLst>
          </p:cNvPr>
          <p:cNvSpPr txBox="1"/>
          <p:nvPr/>
        </p:nvSpPr>
        <p:spPr>
          <a:xfrm>
            <a:off x="838200" y="3429000"/>
            <a:ext cx="60940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а) Германия</a:t>
            </a:r>
          </a:p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б) Франция</a:t>
            </a:r>
          </a:p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в) США </a:t>
            </a:r>
          </a:p>
        </p:txBody>
      </p:sp>
    </p:spTree>
    <p:extLst>
      <p:ext uri="{BB962C8B-B14F-4D97-AF65-F5344CB8AC3E}">
        <p14:creationId xmlns:p14="http://schemas.microsoft.com/office/powerpoint/2010/main" val="2625096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FB9-AFFE-49B5-96D9-622E0E2D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5FDC0-E200-41A5-9075-8D689A1E3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272" y="1930280"/>
            <a:ext cx="3525456" cy="2792674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6000" b="1" dirty="0"/>
          </a:p>
          <a:p>
            <a:pPr marL="0" indent="0" algn="ctr">
              <a:buNone/>
            </a:pPr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США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814D5C-455D-4A7D-9D78-81A9FBD85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000" r="96333">
                        <a14:foregroundMark x1="7111" y1="10145" x2="13222" y2="14058"/>
                        <a14:foregroundMark x1="48000" y1="26522" x2="57111" y2="23043"/>
                        <a14:foregroundMark x1="59889" y1="19130" x2="65333" y2="33188"/>
                        <a14:foregroundMark x1="67222" y1="40580" x2="60000" y2="28841"/>
                        <a14:foregroundMark x1="42889" y1="15797" x2="43556" y2="35797"/>
                        <a14:foregroundMark x1="66111" y1="16522" x2="74444" y2="44638"/>
                        <a14:foregroundMark x1="72778" y1="45507" x2="75111" y2="39855"/>
                        <a14:foregroundMark x1="79333" y1="27971" x2="79333" y2="47101"/>
                        <a14:foregroundMark x1="81222" y1="29855" x2="81000" y2="49710"/>
                        <a14:foregroundMark x1="13444" y1="40290" x2="12111" y2="67681"/>
                        <a14:foregroundMark x1="22556" y1="41304" x2="22556" y2="70580"/>
                        <a14:foregroundMark x1="22556" y1="70580" x2="22556" y2="70580"/>
                        <a14:foregroundMark x1="28444" y1="41449" x2="29111" y2="51594"/>
                        <a14:foregroundMark x1="12333" y1="41304" x2="8778" y2="60725"/>
                        <a14:foregroundMark x1="8778" y1="60725" x2="10667" y2="69565"/>
                        <a14:foregroundMark x1="10667" y1="69565" x2="10444" y2="70000"/>
                        <a14:foregroundMark x1="16556" y1="41739" x2="19111" y2="46812"/>
                        <a14:foregroundMark x1="9222" y1="46087" x2="9222" y2="46087"/>
                        <a14:foregroundMark x1="9667" y1="45217" x2="9667" y2="45217"/>
                        <a14:foregroundMark x1="9556" y1="44203" x2="9444" y2="48841"/>
                        <a14:foregroundMark x1="9111" y1="44493" x2="9667" y2="49710"/>
                        <a14:foregroundMark x1="8889" y1="48261" x2="8889" y2="48261"/>
                        <a14:foregroundMark x1="8556" y1="55797" x2="8444" y2="59275"/>
                        <a14:foregroundMark x1="9000" y1="66667" x2="9222" y2="72029"/>
                        <a14:foregroundMark x1="8333" y1="66667" x2="8889" y2="70870"/>
                        <a14:foregroundMark x1="78889" y1="62609" x2="79778" y2="65797"/>
                        <a14:foregroundMark x1="61333" y1="61449" x2="61000" y2="74493"/>
                        <a14:foregroundMark x1="61111" y1="75797" x2="59667" y2="81884"/>
                        <a14:foregroundMark x1="30222" y1="74493" x2="25778" y2="70000"/>
                        <a14:foregroundMark x1="27222" y1="70725" x2="27222" y2="74203"/>
                        <a14:foregroundMark x1="28667" y1="76377" x2="30444" y2="78261"/>
                        <a14:foregroundMark x1="33000" y1="87101" x2="33000" y2="88551"/>
                        <a14:foregroundMark x1="33667" y1="87826" x2="32444" y2="85362"/>
                        <a14:foregroundMark x1="90556" y1="70725" x2="96333" y2="74783"/>
                        <a14:foregroundMark x1="83667" y1="67681" x2="81556" y2="57826"/>
                        <a14:foregroundMark x1="83222" y1="55362" x2="83222" y2="55362"/>
                        <a14:foregroundMark x1="81000" y1="56087" x2="83444" y2="60870"/>
                        <a14:foregroundMark x1="84778" y1="64783" x2="83556" y2="61594"/>
                        <a14:foregroundMark x1="82444" y1="52754" x2="82444" y2="52754"/>
                        <a14:foregroundMark x1="81667" y1="43768" x2="83111" y2="53768"/>
                        <a14:foregroundMark x1="60000" y1="33913" x2="59889" y2="36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7924" y="1334995"/>
            <a:ext cx="6863546" cy="526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30677 0.05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A3B33D-38B3-4C39-8A93-DC5C51554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642" t="28378" r="11576" b="25477"/>
          <a:stretch/>
        </p:blipFill>
        <p:spPr>
          <a:xfrm>
            <a:off x="503730" y="-77977"/>
            <a:ext cx="3612208" cy="21430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62BE1-23B3-4108-A547-31BF23599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470"/>
            <a:ext cx="1051560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Вопрос 7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B9F5E-E89A-4E9F-A272-5AE7F2672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Как по-другому называют летчика?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53E685-E8B4-44F6-95C7-771A5FD1D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5" b="89946" l="4212" r="98641">
                        <a14:foregroundMark x1="8967" y1="54348" x2="8967" y2="54348"/>
                        <a14:foregroundMark x1="5978" y1="56386" x2="5978" y2="56386"/>
                        <a14:foregroundMark x1="5027" y1="69973" x2="5027" y2="69973"/>
                        <a14:foregroundMark x1="22418" y1="47690" x2="22418" y2="47690"/>
                        <a14:foregroundMark x1="38587" y1="47011" x2="38587" y2="47011"/>
                        <a14:foregroundMark x1="38043" y1="44973" x2="38043" y2="44973"/>
                        <a14:foregroundMark x1="37908" y1="89538" x2="37908" y2="89538"/>
                        <a14:foregroundMark x1="66033" y1="10870" x2="66033" y2="10870"/>
                        <a14:foregroundMark x1="55299" y1="8560" x2="55299" y2="8560"/>
                        <a14:foregroundMark x1="53668" y1="8696" x2="53668" y2="8696"/>
                        <a14:foregroundMark x1="51495" y1="9511" x2="51495" y2="9511"/>
                        <a14:foregroundMark x1="57065" y1="8152" x2="57065" y2="8152"/>
                        <a14:foregroundMark x1="46739" y1="32609" x2="46603" y2="44837"/>
                        <a14:foregroundMark x1="37908" y1="45924" x2="37908" y2="45924"/>
                        <a14:foregroundMark x1="91168" y1="54348" x2="91168" y2="54348"/>
                        <a14:foregroundMark x1="94293" y1="76087" x2="94293" y2="76087"/>
                        <a14:foregroundMark x1="98777" y1="77582" x2="98777" y2="77582"/>
                        <a14:foregroundMark x1="4212" y1="71603" x2="4212" y2="716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8879" y="1456055"/>
            <a:ext cx="5401945" cy="540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96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FB9-AFFE-49B5-96D9-622E0E2D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5FDC0-E200-41A5-9075-8D689A1E3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108" y="1453647"/>
            <a:ext cx="4081040" cy="197535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6000" b="1" dirty="0"/>
          </a:p>
          <a:p>
            <a:pPr marL="0" indent="0" algn="ctr">
              <a:buNone/>
            </a:pPr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Пилот</a:t>
            </a:r>
            <a:endParaRPr lang="ru-RU" sz="6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CA71DC-EDF1-4458-8176-29531D47C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7" b="90659" l="10000" r="90000">
                        <a14:foregroundMark x1="53690" y1="9707" x2="58690" y2="10989"/>
                        <a14:foregroundMark x1="48929" y1="90659" x2="48929" y2="90659"/>
                      </a14:backgroundRemoval>
                    </a14:imgEffect>
                  </a14:imgLayer>
                </a14:imgProps>
              </a:ext>
            </a:extLst>
          </a:blip>
          <a:srcRect l="28008" t="-1172" r="24123" b="1172"/>
          <a:stretch/>
        </p:blipFill>
        <p:spPr>
          <a:xfrm>
            <a:off x="555584" y="1168778"/>
            <a:ext cx="4363656" cy="59254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CE71BA-8195-4B43-9DD7-F07EF9975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33816">
            <a:off x="7810648" y="-3066177"/>
            <a:ext cx="6346486" cy="634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22552 0.1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4758F9-EF21-46B3-BE48-ED97029EF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642" t="28378" r="11576" b="25477"/>
          <a:stretch/>
        </p:blipFill>
        <p:spPr>
          <a:xfrm>
            <a:off x="503730" y="-77977"/>
            <a:ext cx="3612208" cy="21430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B051D-6872-491D-8954-8C19D545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347"/>
            <a:ext cx="1051560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Вопрос 8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4ED33C-F1D4-4C95-8970-707FF02B6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200" dirty="0"/>
              <a:t>Вокзал для самолетов?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01BAB4-8623-409B-8C3F-B44834587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63" b="98890" l="4965" r="96277">
                        <a14:foregroundMark x1="16135" y1="32408" x2="20922" y2="69922"/>
                        <a14:foregroundMark x1="60106" y1="48946" x2="64716" y2="75250"/>
                        <a14:foregroundMark x1="88121" y1="29412" x2="91489" y2="73363"/>
                        <a14:foregroundMark x1="91489" y1="73363" x2="87589" y2="83019"/>
                        <a14:foregroundMark x1="9929" y1="33296" x2="4965" y2="71698"/>
                        <a14:foregroundMark x1="4965" y1="71698" x2="15071" y2="84684"/>
                        <a14:foregroundMark x1="15071" y1="84684" x2="28191" y2="88013"/>
                        <a14:foregroundMark x1="28191" y1="88013" x2="37766" y2="88568"/>
                        <a14:foregroundMark x1="53369" y1="90677" x2="61348" y2="91121"/>
                        <a14:foregroundMark x1="89539" y1="90344" x2="91135" y2="82908"/>
                        <a14:foregroundMark x1="94858" y1="46282" x2="96277" y2="67370"/>
                        <a14:foregroundMark x1="27660" y1="31077" x2="18617" y2="46393"/>
                        <a14:foregroundMark x1="77128" y1="97558" x2="79255" y2="99112"/>
                        <a14:foregroundMark x1="82801" y1="97891" x2="81915" y2="96670"/>
                        <a14:foregroundMark x1="90071" y1="92342" x2="93262" y2="90344"/>
                        <a14:foregroundMark x1="93440" y1="88124" x2="93794" y2="92342"/>
                        <a14:foregroundMark x1="6383" y1="87791" x2="10106" y2="92453"/>
                        <a14:foregroundMark x1="11348" y1="93452" x2="14184" y2="94007"/>
                        <a14:foregroundMark x1="17553" y1="94229" x2="18262" y2="99112"/>
                        <a14:foregroundMark x1="36879" y1="7436" x2="35816" y2="19090"/>
                        <a14:foregroundMark x1="35816" y1="19090" x2="36348" y2="20089"/>
                        <a14:foregroundMark x1="62943" y1="7436" x2="60816" y2="19090"/>
                        <a14:foregroundMark x1="35461" y1="3663" x2="66844" y2="45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881">
            <a:off x="287692" y="4223853"/>
            <a:ext cx="1562649" cy="24963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3538CF-AE43-4F68-87CB-183FEBCF9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00" b="99000" l="2305" r="99823">
                        <a14:foregroundMark x1="5319" y1="33200" x2="9220" y2="78200"/>
                        <a14:foregroundMark x1="9220" y1="78200" x2="20745" y2="88800"/>
                        <a14:foregroundMark x1="20745" y1="88800" x2="43794" y2="88800"/>
                        <a14:foregroundMark x1="43794" y1="88800" x2="85638" y2="85600"/>
                        <a14:foregroundMark x1="85638" y1="85600" x2="92199" y2="68200"/>
                        <a14:foregroundMark x1="92199" y1="68200" x2="92376" y2="44200"/>
                        <a14:foregroundMark x1="92376" y1="44200" x2="85816" y2="36200"/>
                        <a14:foregroundMark x1="85816" y1="36200" x2="55851" y2="42600"/>
                        <a14:foregroundMark x1="55851" y1="42600" x2="49645" y2="72200"/>
                        <a14:foregroundMark x1="42730" y1="75000" x2="45922" y2="58200"/>
                        <a14:foregroundMark x1="8333" y1="33800" x2="25355" y2="34200"/>
                        <a14:foregroundMark x1="37411" y1="34400" x2="62411" y2="35400"/>
                        <a14:foregroundMark x1="48404" y1="30800" x2="74291" y2="31800"/>
                        <a14:foregroundMark x1="44858" y1="30400" x2="60816" y2="27400"/>
                        <a14:foregroundMark x1="81383" y1="29600" x2="87589" y2="32600"/>
                        <a14:foregroundMark x1="88830" y1="29600" x2="97872" y2="38200"/>
                        <a14:foregroundMark x1="96986" y1="38000" x2="99823" y2="61400"/>
                        <a14:foregroundMark x1="31028" y1="40800" x2="36348" y2="72800"/>
                        <a14:foregroundMark x1="42553" y1="41600" x2="43972" y2="74400"/>
                        <a14:foregroundMark x1="55319" y1="47000" x2="59574" y2="71800"/>
                        <a14:foregroundMark x1="66489" y1="47200" x2="66844" y2="71000"/>
                        <a14:foregroundMark x1="75000" y1="48400" x2="75532" y2="78600"/>
                        <a14:foregroundMark x1="79610" y1="48400" x2="79610" y2="65200"/>
                        <a14:foregroundMark x1="69326" y1="44400" x2="69681" y2="75000"/>
                        <a14:foregroundMark x1="30496" y1="60000" x2="51064" y2="66400"/>
                        <a14:foregroundMark x1="68794" y1="80800" x2="30674" y2="84400"/>
                        <a14:foregroundMark x1="24468" y1="58000" x2="28723" y2="84400"/>
                        <a14:foregroundMark x1="3546" y1="42000" x2="2305" y2="64000"/>
                        <a14:foregroundMark x1="11879" y1="95000" x2="27305" y2="95000"/>
                        <a14:foregroundMark x1="36348" y1="95200" x2="50000" y2="95400"/>
                        <a14:foregroundMark x1="77660" y1="95000" x2="80851" y2="94200"/>
                        <a14:foregroundMark x1="84397" y1="85000" x2="79965" y2="61200"/>
                        <a14:foregroundMark x1="79965" y1="61200" x2="80674" y2="57200"/>
                        <a14:foregroundMark x1="79610" y1="66800" x2="83688" y2="80800"/>
                        <a14:foregroundMark x1="78723" y1="85600" x2="79433" y2="82600"/>
                        <a14:foregroundMark x1="51773" y1="98800" x2="52837" y2="99000"/>
                        <a14:foregroundMark x1="18794" y1="64800" x2="20035" y2="86800"/>
                        <a14:foregroundMark x1="31028" y1="16400" x2="33511" y2="8600"/>
                        <a14:foregroundMark x1="37589" y1="7400" x2="47518" y2="7000"/>
                        <a14:foregroundMark x1="56738" y1="6600" x2="65957" y2="8200"/>
                        <a14:foregroundMark x1="46277" y1="6000" x2="53723" y2="6200"/>
                        <a14:foregroundMark x1="40957" y1="5400" x2="48759" y2="5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562" y="5130894"/>
            <a:ext cx="1840658" cy="16317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5DFF06-A8CC-4F10-BF6E-6834B9E368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00" b="99200" l="1247" r="96509">
                        <a14:foregroundMark x1="34414" y1="21600" x2="34165" y2="8400"/>
                        <a14:foregroundMark x1="34165" y1="8400" x2="50374" y2="4800"/>
                        <a14:foregroundMark x1="50374" y1="4800" x2="67581" y2="7000"/>
                        <a14:foregroundMark x1="67581" y1="7000" x2="71571" y2="19400"/>
                        <a14:foregroundMark x1="71571" y1="19400" x2="70324" y2="21200"/>
                        <a14:foregroundMark x1="40898" y1="3600" x2="52868" y2="4000"/>
                        <a14:foregroundMark x1="6983" y1="42600" x2="9476" y2="59200"/>
                        <a14:foregroundMark x1="15212" y1="76200" x2="25436" y2="90000"/>
                        <a14:foregroundMark x1="36409" y1="88000" x2="40648" y2="87400"/>
                        <a14:foregroundMark x1="75312" y1="90200" x2="77556" y2="79200"/>
                        <a14:foregroundMark x1="80299" y1="47600" x2="83791" y2="64600"/>
                        <a14:foregroundMark x1="90025" y1="38000" x2="93516" y2="48800"/>
                        <a14:foregroundMark x1="95761" y1="42400" x2="97007" y2="48000"/>
                        <a14:foregroundMark x1="1995" y1="43400" x2="1247" y2="49600"/>
                        <a14:foregroundMark x1="32170" y1="24600" x2="35661" y2="29000"/>
                        <a14:foregroundMark x1="51122" y1="25000" x2="51621" y2="36800"/>
                        <a14:foregroundMark x1="68329" y1="26200" x2="68828" y2="24400"/>
                        <a14:foregroundMark x1="63092" y1="93600" x2="68579" y2="94400"/>
                        <a14:foregroundMark x1="71072" y1="97400" x2="68329" y2="99200"/>
                        <a14:foregroundMark x1="32170" y1="95400" x2="33167" y2="98800"/>
                        <a14:foregroundMark x1="75312" y1="25800" x2="76808" y2="26200"/>
                        <a14:foregroundMark x1="23441" y1="25400" x2="28678" y2="2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0683" y="4467598"/>
            <a:ext cx="1840658" cy="22950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AA81C7-0425-4AF6-BDD0-AC3C20064A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66" b="96176" l="4610" r="95745">
                        <a14:foregroundMark x1="15426" y1="17017" x2="69326" y2="13767"/>
                        <a14:foregroundMark x1="69326" y1="13767" x2="81560" y2="16635"/>
                        <a14:foregroundMark x1="83333" y1="19503" x2="88475" y2="44168"/>
                        <a14:foregroundMark x1="88475" y1="44168" x2="86525" y2="52199"/>
                        <a14:foregroundMark x1="90780" y1="27916" x2="93617" y2="51052"/>
                        <a14:foregroundMark x1="77837" y1="28489" x2="73936" y2="46654"/>
                        <a14:foregroundMark x1="84397" y1="29446" x2="86702" y2="49522"/>
                        <a14:foregroundMark x1="88830" y1="30402" x2="90426" y2="47801"/>
                        <a14:foregroundMark x1="89362" y1="45315" x2="64007" y2="38432"/>
                        <a14:foregroundMark x1="64007" y1="38432" x2="65071" y2="34608"/>
                        <a14:foregroundMark x1="63652" y1="31740" x2="58688" y2="41874"/>
                        <a14:foregroundMark x1="58688" y1="41874" x2="53014" y2="46654"/>
                        <a14:foregroundMark x1="34929" y1="38815" x2="60993" y2="41874"/>
                        <a14:foregroundMark x1="22340" y1="24665" x2="24823" y2="42065"/>
                        <a14:foregroundMark x1="32447" y1="19503" x2="32270" y2="36329"/>
                        <a14:foregroundMark x1="26950" y1="21989" x2="28014" y2="39771"/>
                        <a14:foregroundMark x1="23759" y1="21224" x2="17553" y2="29254"/>
                        <a14:foregroundMark x1="21809" y1="26960" x2="23404" y2="43595"/>
                        <a14:foregroundMark x1="14539" y1="26004" x2="10816" y2="52581"/>
                        <a14:foregroundMark x1="8688" y1="36329" x2="8511" y2="54876"/>
                        <a14:foregroundMark x1="5674" y1="33461" x2="5851" y2="77629"/>
                        <a14:foregroundMark x1="5851" y1="77629" x2="12057" y2="90440"/>
                        <a14:foregroundMark x1="12057" y1="90440" x2="16489" y2="93690"/>
                        <a14:foregroundMark x1="4965" y1="34226" x2="4610" y2="40344"/>
                        <a14:foregroundMark x1="95745" y1="49522" x2="95745" y2="49522"/>
                        <a14:foregroundMark x1="67908" y1="42447" x2="72872" y2="43403"/>
                        <a14:foregroundMark x1="62411" y1="42447" x2="57801" y2="42830"/>
                        <a14:foregroundMark x1="65426" y1="41109" x2="70567" y2="40918"/>
                        <a14:foregroundMark x1="33333" y1="41109" x2="51773" y2="42830"/>
                        <a14:foregroundMark x1="20390" y1="26769" x2="21809" y2="38050"/>
                        <a14:foregroundMark x1="72695" y1="31166" x2="73050" y2="41300"/>
                        <a14:foregroundMark x1="78723" y1="40918" x2="78369" y2="47228"/>
                        <a14:foregroundMark x1="25709" y1="46654" x2="20567" y2="65774"/>
                        <a14:foregroundMark x1="14362" y1="50860" x2="42021" y2="65201"/>
                        <a14:foregroundMark x1="26241" y1="45698" x2="31738" y2="63098"/>
                        <a14:foregroundMark x1="14007" y1="52581" x2="12766" y2="65583"/>
                        <a14:foregroundMark x1="15957" y1="63862" x2="23936" y2="64054"/>
                        <a14:foregroundMark x1="21631" y1="56597" x2="17021" y2="65774"/>
                        <a14:foregroundMark x1="28723" y1="60612" x2="29610" y2="65774"/>
                        <a14:foregroundMark x1="25887" y1="63671" x2="28369" y2="75717"/>
                        <a14:foregroundMark x1="29965" y1="74761" x2="26241" y2="63480"/>
                        <a14:foregroundMark x1="15957" y1="54685" x2="16489" y2="66922"/>
                        <a14:foregroundMark x1="32979" y1="74187" x2="33865" y2="86424"/>
                        <a14:foregroundMark x1="36525" y1="72275" x2="35638" y2="65010"/>
                        <a14:foregroundMark x1="35284" y1="64054" x2="35638" y2="81453"/>
                        <a14:foregroundMark x1="38475" y1="81262" x2="42730" y2="73614"/>
                        <a14:foregroundMark x1="42730" y1="65583" x2="41312" y2="75526"/>
                        <a14:foregroundMark x1="34043" y1="73040" x2="43440" y2="74570"/>
                        <a14:foregroundMark x1="40426" y1="70937" x2="33511" y2="73614"/>
                        <a14:foregroundMark x1="30319" y1="65010" x2="30496" y2="78585"/>
                        <a14:foregroundMark x1="24645" y1="79159" x2="32801" y2="82983"/>
                        <a14:foregroundMark x1="30319" y1="75526" x2="28901" y2="66157"/>
                        <a14:foregroundMark x1="26418" y1="68834" x2="26418" y2="77438"/>
                        <a14:foregroundMark x1="31915" y1="72275" x2="37057" y2="63862"/>
                        <a14:foregroundMark x1="35284" y1="66922" x2="44681" y2="89675"/>
                        <a14:foregroundMark x1="42730" y1="75908" x2="42376" y2="67304"/>
                        <a14:foregroundMark x1="43794" y1="63480" x2="43794" y2="78776"/>
                        <a14:foregroundMark x1="40603" y1="96367" x2="40603" y2="96367"/>
                        <a14:foregroundMark x1="72695" y1="61377" x2="71099" y2="81262"/>
                        <a14:foregroundMark x1="64716" y1="66922" x2="70390" y2="66348"/>
                        <a14:foregroundMark x1="76064" y1="56979" x2="70035" y2="76864"/>
                        <a14:foregroundMark x1="67730" y1="78967" x2="76950" y2="73231"/>
                        <a14:foregroundMark x1="79433" y1="64054" x2="65426" y2="80115"/>
                        <a14:foregroundMark x1="65603" y1="73040" x2="81028" y2="65201"/>
                        <a14:foregroundMark x1="70745" y1="57170" x2="67376" y2="78776"/>
                        <a14:foregroundMark x1="65426" y1="62715" x2="79787" y2="62333"/>
                        <a14:foregroundMark x1="78901" y1="60421" x2="78014" y2="82409"/>
                        <a14:foregroundMark x1="79433" y1="76291" x2="83865" y2="67304"/>
                        <a14:foregroundMark x1="81560" y1="67113" x2="79965" y2="74570"/>
                        <a14:foregroundMark x1="30496" y1="29446" x2="29255" y2="43021"/>
                        <a14:foregroundMark x1="40957" y1="7266" x2="40957" y2="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0661" y="4271818"/>
            <a:ext cx="2686133" cy="24908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F4753A-CECF-45A4-9CDD-6581D2E0CB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52" b="97748" l="2660" r="98582">
                        <a14:foregroundMark x1="5674" y1="13514" x2="37411" y2="16667"/>
                        <a14:foregroundMark x1="72695" y1="18468" x2="73759" y2="19820"/>
                        <a14:foregroundMark x1="93085" y1="12162" x2="94681" y2="45946"/>
                        <a14:foregroundMark x1="93617" y1="54054" x2="90957" y2="98198"/>
                        <a14:foregroundMark x1="89362" y1="89640" x2="66667" y2="88288"/>
                        <a14:foregroundMark x1="3546" y1="19369" x2="3546" y2="33784"/>
                        <a14:foregroundMark x1="2660" y1="76126" x2="3901" y2="86036"/>
                        <a14:foregroundMark x1="5851" y1="94144" x2="7979" y2="93694"/>
                        <a14:foregroundMark x1="24823" y1="46396" x2="21631" y2="72523"/>
                        <a14:foregroundMark x1="19326" y1="42342" x2="17553" y2="68018"/>
                        <a14:foregroundMark x1="39539" y1="43694" x2="37589" y2="81081"/>
                        <a14:foregroundMark x1="39539" y1="78829" x2="46454" y2="79279"/>
                        <a14:foregroundMark x1="61702" y1="61712" x2="60461" y2="84234"/>
                        <a14:foregroundMark x1="76596" y1="39640" x2="76773" y2="77027"/>
                        <a14:foregroundMark x1="98582" y1="43694" x2="98582" y2="56306"/>
                        <a14:foregroundMark x1="83511" y1="9459" x2="83511" y2="9459"/>
                        <a14:foregroundMark x1="81915" y1="9910" x2="81915" y2="9910"/>
                        <a14:foregroundMark x1="78369" y1="7658" x2="78369" y2="7658"/>
                        <a14:foregroundMark x1="75355" y1="5405" x2="75355" y2="5405"/>
                        <a14:foregroundMark x1="72340" y1="5856" x2="72340" y2="5856"/>
                        <a14:foregroundMark x1="68085" y1="4505" x2="68085" y2="4505"/>
                        <a14:foregroundMark x1="65780" y1="3153" x2="65780" y2="3153"/>
                        <a14:foregroundMark x1="60284" y1="3153" x2="60284" y2="3153"/>
                        <a14:foregroundMark x1="44858" y1="2703" x2="44858" y2="2703"/>
                        <a14:foregroundMark x1="38652" y1="2252" x2="38652" y2="2252"/>
                        <a14:foregroundMark x1="78014" y1="96847" x2="78014" y2="968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6114" y="5705375"/>
            <a:ext cx="2686134" cy="105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56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FB9-AFFE-49B5-96D9-622E0E2D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5FDC0-E200-41A5-9075-8D689A1E3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713" y="2245450"/>
            <a:ext cx="4964574" cy="174385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6000" b="1" dirty="0"/>
          </a:p>
          <a:p>
            <a:pPr marL="0" indent="0" algn="ctr">
              <a:buNone/>
            </a:pPr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Аэропорт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18CE87-309A-4384-B5FE-FCC8D98F1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5" b="99820" l="750" r="99000">
                        <a14:foregroundMark x1="9500" y1="67684" x2="9500" y2="67684"/>
                        <a14:foregroundMark x1="77417" y1="56194" x2="87500" y2="53142"/>
                        <a14:foregroundMark x1="87417" y1="52065" x2="87417" y2="52065"/>
                        <a14:foregroundMark x1="86917" y1="52065" x2="86917" y2="52065"/>
                        <a14:foregroundMark x1="85667" y1="52065" x2="80917" y2="54219"/>
                        <a14:foregroundMark x1="78250" y1="54937" x2="81000" y2="52065"/>
                        <a14:foregroundMark x1="86417" y1="51885" x2="86833" y2="52244"/>
                        <a14:foregroundMark x1="86833" y1="52244" x2="87083" y2="52603"/>
                        <a14:foregroundMark x1="12667" y1="91562" x2="79583" y2="88689"/>
                        <a14:foregroundMark x1="79583" y1="88689" x2="92167" y2="92280"/>
                        <a14:foregroundMark x1="19917" y1="87433" x2="22250" y2="87253"/>
                        <a14:foregroundMark x1="6000" y1="95512" x2="13083" y2="95332"/>
                        <a14:foregroundMark x1="22417" y1="97846" x2="25000" y2="98384"/>
                        <a14:foregroundMark x1="96583" y1="96409" x2="98333" y2="96050"/>
                        <a14:foregroundMark x1="98917" y1="94075" x2="99083" y2="98564"/>
                        <a14:foregroundMark x1="750" y1="95332" x2="6667" y2="95512"/>
                        <a14:foregroundMark x1="35333" y1="98743" x2="53167" y2="98743"/>
                        <a14:foregroundMark x1="62583" y1="99461" x2="70000" y2="98564"/>
                        <a14:foregroundMark x1="70417" y1="98205" x2="81250" y2="98205"/>
                        <a14:foregroundMark x1="83833" y1="99641" x2="83250" y2="998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344" y="1513587"/>
            <a:ext cx="11510057" cy="53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8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23802 -0.19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EED124-9B05-4B3F-B765-1D93724E4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642" t="28378" r="11576" b="25477"/>
          <a:stretch/>
        </p:blipFill>
        <p:spPr>
          <a:xfrm>
            <a:off x="8344440" y="0"/>
            <a:ext cx="3612208" cy="21430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BDE270-4BC6-4569-A55D-5E35FAF17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0" b="97106" l="384" r="89885">
                        <a14:foregroundMark x1="4097" y1="21412" x2="1665" y2="39005"/>
                        <a14:foregroundMark x1="45455" y1="4745" x2="47759" y2="16319"/>
                        <a14:foregroundMark x1="47759" y1="16319" x2="47631" y2="17708"/>
                        <a14:foregroundMark x1="60563" y1="90856" x2="60307" y2="97222"/>
                        <a14:foregroundMark x1="13828" y1="21991" x2="14107" y2="22395"/>
                        <a14:foregroundMark x1="9603" y1="55903" x2="9603" y2="55903"/>
                        <a14:foregroundMark x1="9603" y1="54977" x2="9603" y2="54977"/>
                        <a14:foregroundMark x1="9859" y1="55324" x2="9859" y2="55324"/>
                        <a14:foregroundMark x1="10115" y1="56250" x2="10115" y2="56250"/>
                        <a14:foregroundMark x1="640" y1="62616" x2="384" y2="70718"/>
                        <a14:backgroundMark x1="15109" y1="23958" x2="15109" y2="23958"/>
                        <a14:backgroundMark x1="14981" y1="22222" x2="15749" y2="25347"/>
                        <a14:backgroundMark x1="8067" y1="55556" x2="10627" y2="5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2057"/>
            <a:ext cx="619918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4C2C6-7910-4984-8C36-D2AB5651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111" y="600430"/>
            <a:ext cx="3305537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Вопрос 9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EF27A-6C5D-430F-9EC7-5592F8A15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118" y="1636623"/>
            <a:ext cx="6326530" cy="3098097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Марка отечественного самолета? </a:t>
            </a:r>
          </a:p>
        </p:txBody>
      </p:sp>
    </p:spTree>
    <p:extLst>
      <p:ext uri="{BB962C8B-B14F-4D97-AF65-F5344CB8AC3E}">
        <p14:creationId xmlns:p14="http://schemas.microsoft.com/office/powerpoint/2010/main" val="1128433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FB9-AFFE-49B5-96D9-622E0E2D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5FDC0-E200-41A5-9075-8D689A1E3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492" y="2557071"/>
            <a:ext cx="5007016" cy="174385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6000" b="1" dirty="0"/>
          </a:p>
          <a:p>
            <a:pPr marL="0" indent="0" algn="ctr">
              <a:buNone/>
            </a:pPr>
            <a:r>
              <a:rPr lang="ru-RU" sz="6000" b="1" dirty="0"/>
              <a:t>Як</a:t>
            </a:r>
            <a:endParaRPr lang="ru-RU" sz="6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A96F20-0E33-4A87-A2F9-1E8DF09AB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3" b="89929" l="7422" r="93906">
                        <a14:foregroundMark x1="7422" y1="28910" x2="10234" y2="32938"/>
                        <a14:foregroundMark x1="65469" y1="34716" x2="70313" y2="35071"/>
                        <a14:foregroundMark x1="64063" y1="34953" x2="68594" y2="35427"/>
                        <a14:foregroundMark x1="74375" y1="35664" x2="76719" y2="36493"/>
                        <a14:foregroundMark x1="90859" y1="41706" x2="90859" y2="41706"/>
                        <a14:foregroundMark x1="57500" y1="30095" x2="57500" y2="30095"/>
                        <a14:foregroundMark x1="93906" y1="42180" x2="93906" y2="42180"/>
                        <a14:foregroundMark x1="43125" y1="23341" x2="43125" y2="23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8203" y="1375519"/>
            <a:ext cx="7632038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0.07593 L 0.22084 0.11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5F6428-ED7C-4193-B1C3-6C421D186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6826" b="31387"/>
          <a:stretch/>
        </p:blipFill>
        <p:spPr>
          <a:xfrm rot="1038798">
            <a:off x="-2432646" y="-690156"/>
            <a:ext cx="3981420" cy="16637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1966A9-F614-4505-B657-61720D631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6826" b="31387"/>
          <a:stretch/>
        </p:blipFill>
        <p:spPr>
          <a:xfrm rot="1038798">
            <a:off x="8924085" y="4152119"/>
            <a:ext cx="3411794" cy="142567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F7B14-8BA3-4249-A81A-62EF6D76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Вопрос 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9EAB5F-3AB9-44AD-8E68-DBC219522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411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Какой летательный аппарат не использует принцип свободного полета?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i="1" dirty="0"/>
              <a:t>Дирижабль</a:t>
            </a:r>
          </a:p>
          <a:p>
            <a:pPr marL="0" indent="0" algn="ctr">
              <a:buNone/>
            </a:pPr>
            <a:r>
              <a:rPr lang="ru-RU" i="1" dirty="0"/>
              <a:t>Самолёт </a:t>
            </a:r>
          </a:p>
          <a:p>
            <a:pPr marL="0" indent="0" algn="ctr">
              <a:buNone/>
            </a:pPr>
            <a:r>
              <a:rPr lang="ru-RU" i="1" dirty="0"/>
              <a:t>Планер</a:t>
            </a:r>
          </a:p>
          <a:p>
            <a:pPr marL="0" indent="0" algn="ctr">
              <a:buNone/>
            </a:pPr>
            <a:r>
              <a:rPr lang="ru-RU" i="1" dirty="0"/>
              <a:t>Воздушный змей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426F68-0E67-4752-B42B-ADFF1F19A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184" y1="22163" x2="39184" y2="22163"/>
                        <a14:foregroundMark x1="40248" y1="24645" x2="40071" y2="26064"/>
                        <a14:foregroundMark x1="25355" y1="64362" x2="25355" y2="64362"/>
                        <a14:foregroundMark x1="29433" y1="62411" x2="29433" y2="62411"/>
                        <a14:foregroundMark x1="31560" y1="63121" x2="31560" y2="63121"/>
                        <a14:foregroundMark x1="33688" y1="63121" x2="33688" y2="63121"/>
                        <a14:foregroundMark x1="31028" y1="64539" x2="31028" y2="64539"/>
                        <a14:foregroundMark x1="20745" y1="55142" x2="20745" y2="55142"/>
                        <a14:foregroundMark x1="24291" y1="56206" x2="24291" y2="56206"/>
                        <a14:foregroundMark x1="20390" y1="55319" x2="31738" y2="60638"/>
                        <a14:foregroundMark x1="31738" y1="60638" x2="33156" y2="60816"/>
                        <a14:foregroundMark x1="45035" y1="26596" x2="45567" y2="21099"/>
                        <a14:foregroundMark x1="17376" y1="54078" x2="18972" y2="58688"/>
                        <a14:foregroundMark x1="25000" y1="55319" x2="25000" y2="55319"/>
                        <a14:foregroundMark x1="39539" y1="62234" x2="39539" y2="62234"/>
                        <a14:foregroundMark x1="17908" y1="58865" x2="17908" y2="58865"/>
                        <a14:backgroundMark x1="26950" y1="33865" x2="33333" y2="36170"/>
                        <a14:backgroundMark x1="58156" y1="66489" x2="54433" y2="81738"/>
                        <a14:backgroundMark x1="54433" y1="81738" x2="49645" y2="83688"/>
                        <a14:backgroundMark x1="50000" y1="70390" x2="54433" y2="75355"/>
                        <a14:backgroundMark x1="56915" y1="70390" x2="62766" y2="75532"/>
                        <a14:backgroundMark x1="62943" y1="63830" x2="63475" y2="69681"/>
                        <a14:backgroundMark x1="35284" y1="85106" x2="42908" y2="79078"/>
                        <a14:backgroundMark x1="39716" y1="83511" x2="41312" y2="81915"/>
                        <a14:backgroundMark x1="45922" y1="87411" x2="50532" y2="881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4606" y="-184100"/>
            <a:ext cx="2497394" cy="24973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F929CD-DAC5-403F-BC8C-33309B735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184" y1="22163" x2="39184" y2="22163"/>
                        <a14:foregroundMark x1="40248" y1="24645" x2="40071" y2="26064"/>
                        <a14:foregroundMark x1="25355" y1="64362" x2="25355" y2="64362"/>
                        <a14:foregroundMark x1="29433" y1="62411" x2="29433" y2="62411"/>
                        <a14:foregroundMark x1="31560" y1="63121" x2="31560" y2="63121"/>
                        <a14:foregroundMark x1="33688" y1="63121" x2="33688" y2="63121"/>
                        <a14:foregroundMark x1="31028" y1="64539" x2="31028" y2="64539"/>
                        <a14:foregroundMark x1="20745" y1="55142" x2="20745" y2="55142"/>
                        <a14:foregroundMark x1="24291" y1="56206" x2="24291" y2="56206"/>
                        <a14:foregroundMark x1="20390" y1="55319" x2="31738" y2="60638"/>
                        <a14:foregroundMark x1="31738" y1="60638" x2="33156" y2="60816"/>
                        <a14:foregroundMark x1="45035" y1="26596" x2="45567" y2="21099"/>
                        <a14:foregroundMark x1="17376" y1="54078" x2="18972" y2="58688"/>
                        <a14:foregroundMark x1="25000" y1="55319" x2="25000" y2="55319"/>
                        <a14:foregroundMark x1="39539" y1="62234" x2="39539" y2="62234"/>
                        <a14:foregroundMark x1="17908" y1="58865" x2="17908" y2="58865"/>
                        <a14:backgroundMark x1="26950" y1="33865" x2="33333" y2="36170"/>
                        <a14:backgroundMark x1="58156" y1="66489" x2="54433" y2="81738"/>
                        <a14:backgroundMark x1="54433" y1="81738" x2="49645" y2="83688"/>
                        <a14:backgroundMark x1="50000" y1="70390" x2="54433" y2="75355"/>
                        <a14:backgroundMark x1="56915" y1="70390" x2="62766" y2="75532"/>
                        <a14:backgroundMark x1="62943" y1="63830" x2="63475" y2="69681"/>
                        <a14:backgroundMark x1="35284" y1="85106" x2="42908" y2="79078"/>
                        <a14:backgroundMark x1="39716" y1="83511" x2="41312" y2="81915"/>
                        <a14:backgroundMark x1="45922" y1="87411" x2="50532" y2="881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3381">
            <a:off x="-311499" y="3077339"/>
            <a:ext cx="4302541" cy="43025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01E98D-3CA0-4865-BF00-9A55727EF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32515">
            <a:off x="3799031" y="-2506982"/>
            <a:ext cx="4163929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08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E3D940-9D78-4110-8C11-C908FC5A8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642" t="28378" r="11576" b="25477"/>
          <a:stretch/>
        </p:blipFill>
        <p:spPr>
          <a:xfrm>
            <a:off x="503730" y="-77977"/>
            <a:ext cx="3612208" cy="21430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290E6-0A85-46EE-A1BC-9D396A4E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344"/>
            <a:ext cx="1051560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Вопрос 10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9A4C4A-6625-4E5F-909F-0C583D769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92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вы думаете, что изобрели первым ? </a:t>
            </a:r>
          </a:p>
          <a:p>
            <a:pPr marL="0" indent="0" algn="ctr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 ) Парашют </a:t>
            </a:r>
          </a:p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Б) Воздушный шар </a:t>
            </a:r>
          </a:p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В) Самолёт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821EAD-46AF-42DF-BEFD-5CEBA2707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894" l="7979" r="89894">
                        <a14:foregroundMark x1="34043" y1="48050" x2="32270" y2="60638"/>
                        <a14:foregroundMark x1="29255" y1="53014" x2="27837" y2="62234"/>
                        <a14:foregroundMark x1="44681" y1="47163" x2="39716" y2="63475"/>
                        <a14:foregroundMark x1="40248" y1="49113" x2="36879" y2="62943"/>
                        <a14:foregroundMark x1="48582" y1="48936" x2="44681" y2="63298"/>
                        <a14:foregroundMark x1="50887" y1="48936" x2="56028" y2="54965"/>
                        <a14:foregroundMark x1="52482" y1="47518" x2="53723" y2="50000"/>
                        <a14:foregroundMark x1="59752" y1="51418" x2="60638" y2="55496"/>
                        <a14:foregroundMark x1="62766" y1="56206" x2="60638" y2="62411"/>
                        <a14:foregroundMark x1="72340" y1="55496" x2="70922" y2="63475"/>
                        <a14:foregroundMark x1="34752" y1="26596" x2="34043" y2="29610"/>
                        <a14:foregroundMark x1="25709" y1="41135" x2="25709" y2="41135"/>
                        <a14:foregroundMark x1="26773" y1="39539" x2="26596" y2="43972"/>
                        <a14:foregroundMark x1="24823" y1="40248" x2="27482" y2="41489"/>
                        <a14:foregroundMark x1="20390" y1="45390" x2="24468" y2="48050"/>
                        <a14:foregroundMark x1="16489" y1="43972" x2="20390" y2="45567"/>
                        <a14:foregroundMark x1="18972" y1="40071" x2="16667" y2="44149"/>
                        <a14:foregroundMark x1="17908" y1="38475" x2="15780" y2="41312"/>
                        <a14:foregroundMark x1="16489" y1="40071" x2="15248" y2="42553"/>
                        <a14:foregroundMark x1="15248" y1="39362" x2="14007" y2="42021"/>
                        <a14:foregroundMark x1="13830" y1="42376" x2="14007" y2="45922"/>
                        <a14:foregroundMark x1="10638" y1="45922" x2="13475" y2="45922"/>
                        <a14:foregroundMark x1="8865" y1="46099" x2="8865" y2="46099"/>
                        <a14:foregroundMark x1="7979" y1="46454" x2="7979" y2="46454"/>
                        <a14:foregroundMark x1="13475" y1="40071" x2="13475" y2="40071"/>
                        <a14:foregroundMark x1="14539" y1="38830" x2="14539" y2="38830"/>
                        <a14:foregroundMark x1="70390" y1="36348" x2="70390" y2="36348"/>
                        <a14:foregroundMark x1="72695" y1="37057" x2="72695" y2="37057"/>
                        <a14:foregroundMark x1="74823" y1="37411" x2="74823" y2="37411"/>
                        <a14:foregroundMark x1="75355" y1="37411" x2="75355" y2="37411"/>
                        <a14:foregroundMark x1="76950" y1="35461" x2="82801" y2="35284"/>
                        <a14:foregroundMark x1="76064" y1="26596" x2="72872" y2="33511"/>
                        <a14:foregroundMark x1="81028" y1="30319" x2="82801" y2="36170"/>
                        <a14:foregroundMark x1="83333" y1="35461" x2="86525" y2="36170"/>
                        <a14:foregroundMark x1="87411" y1="35993" x2="89007" y2="36348"/>
                        <a14:foregroundMark x1="89716" y1="35638" x2="89716" y2="35638"/>
                        <a14:backgroundMark x1="75355" y1="40426" x2="75355" y2="40426"/>
                        <a14:backgroundMark x1="74645" y1="39184" x2="74645" y2="39184"/>
                        <a14:backgroundMark x1="72695" y1="39184" x2="72695" y2="39184"/>
                        <a14:backgroundMark x1="76064" y1="46454" x2="76064" y2="46454"/>
                        <a14:backgroundMark x1="67730" y1="32092" x2="67730" y2="32092"/>
                        <a14:backgroundMark x1="66667" y1="32979" x2="66667" y2="32979"/>
                        <a14:backgroundMark x1="19326" y1="51064" x2="19326" y2="51064"/>
                        <a14:backgroundMark x1="19681" y1="50887" x2="19681" y2="50887"/>
                        <a14:backgroundMark x1="19858" y1="50355" x2="19858" y2="50355"/>
                        <a14:backgroundMark x1="20567" y1="50355" x2="20567" y2="50355"/>
                        <a14:backgroundMark x1="20390" y1="50000" x2="2039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523" y="1825625"/>
            <a:ext cx="53721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70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FB9-AFFE-49B5-96D9-622E0E2D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5FDC0-E200-41A5-9075-8D689A1E3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3" y="2648911"/>
            <a:ext cx="6810769" cy="156017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6000" b="1" dirty="0"/>
          </a:p>
          <a:p>
            <a:pPr marL="0" indent="0" algn="ctr">
              <a:buNone/>
            </a:pPr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Парашют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13D3-22BF-47F3-8012-D11118F22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4701" l="6658" r="94973">
                        <a14:foregroundMark x1="6658" y1="37228" x2="6658" y2="37228"/>
                        <a14:foregroundMark x1="35462" y1="8016" x2="35462" y2="8016"/>
                        <a14:foregroundMark x1="50951" y1="4348" x2="50951" y2="4348"/>
                        <a14:foregroundMark x1="91168" y1="28125" x2="91168" y2="28125"/>
                        <a14:foregroundMark x1="94973" y1="37636" x2="94973" y2="37636"/>
                        <a14:foregroundMark x1="43886" y1="92120" x2="43886" y2="92120"/>
                        <a14:foregroundMark x1="44158" y1="94701" x2="44158" y2="94701"/>
                        <a14:backgroundMark x1="47962" y1="35462" x2="47962" y2="35462"/>
                        <a14:backgroundMark x1="53125" y1="35462" x2="53125" y2="35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6106" y="295132"/>
            <a:ext cx="4077694" cy="40776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52B37A-09BE-4F70-999D-D3D256A35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122" y="4075100"/>
            <a:ext cx="1824255" cy="18242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649613-7BCC-4DA2-90B5-38C0EBEB1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962" y="3635477"/>
            <a:ext cx="992688" cy="9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28000" b="-1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1200D-AFBD-4854-B432-429225540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830" y="1041400"/>
            <a:ext cx="8904340" cy="2387600"/>
          </a:xfrm>
        </p:spPr>
        <p:txBody>
          <a:bodyPr>
            <a:normAutofit/>
          </a:bodyPr>
          <a:lstStyle/>
          <a:p>
            <a:r>
              <a:rPr lang="ru-RU" sz="5400" dirty="0">
                <a:effectLst>
                  <a:glow>
                    <a:schemeClr val="accent1">
                      <a:alpha val="25000"/>
                    </a:schemeClr>
                  </a:glo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«Мир воздушной авиации»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EB4177-7BE2-4679-85CA-D3BE90285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8452" y="5662715"/>
            <a:ext cx="4925961" cy="620098"/>
          </a:xfrm>
        </p:spPr>
        <p:txBody>
          <a:bodyPr>
            <a:normAutofit/>
          </a:bodyPr>
          <a:lstStyle/>
          <a:p>
            <a:r>
              <a:rPr lang="ru-RU" sz="2000" dirty="0"/>
              <a:t>Составитель пед. доп. обр.: Субботина Ю.В.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1990E-DCD6-480B-9C3C-1747D9631A23}"/>
              </a:ext>
            </a:extLst>
          </p:cNvPr>
          <p:cNvSpPr txBox="1"/>
          <p:nvPr/>
        </p:nvSpPr>
        <p:spPr>
          <a:xfrm>
            <a:off x="2639961" y="3715708"/>
            <a:ext cx="6912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Пилот всегда стремится к новым знаниям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3C7596-0A2E-4518-A2E9-5BDE6F6D978B}"/>
              </a:ext>
            </a:extLst>
          </p:cNvPr>
          <p:cNvSpPr txBox="1"/>
          <p:nvPr/>
        </p:nvSpPr>
        <p:spPr>
          <a:xfrm>
            <a:off x="2467896" y="339193"/>
            <a:ext cx="7256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образовательное учреждение дополнительного образования «Дом детского творчества «Синяя птица» города Кургана</a:t>
            </a:r>
          </a:p>
        </p:txBody>
      </p:sp>
    </p:spTree>
    <p:extLst>
      <p:ext uri="{BB962C8B-B14F-4D97-AF65-F5344CB8AC3E}">
        <p14:creationId xmlns:p14="http://schemas.microsoft.com/office/powerpoint/2010/main" val="305051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FB9-AFFE-49B5-96D9-622E0E2D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5FDC0-E200-41A5-9075-8D689A1E3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043" y="2590957"/>
            <a:ext cx="5887720" cy="143224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6000" b="1" dirty="0"/>
          </a:p>
          <a:p>
            <a:pPr marL="0" indent="0" algn="ctr">
              <a:buNone/>
            </a:pPr>
            <a:r>
              <a:rPr lang="ru-RU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Самолёт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084B62-C7D6-4C37-9B11-F814A9155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83" b="95184" l="1421" r="98224">
                        <a14:foregroundMark x1="55062" y1="4816" x2="55240" y2="10482"/>
                        <a14:foregroundMark x1="55062" y1="3683" x2="55062" y2="3683"/>
                        <a14:foregroundMark x1="90409" y1="53824" x2="91829" y2="55524"/>
                        <a14:foregroundMark x1="98579" y1="57224" x2="98579" y2="57224"/>
                        <a14:foregroundMark x1="67318" y1="40793" x2="67318" y2="40793"/>
                        <a14:foregroundMark x1="6039" y1="74504" x2="6039" y2="74504"/>
                        <a14:foregroundMark x1="8881" y1="78470" x2="8881" y2="78470"/>
                        <a14:foregroundMark x1="1421" y1="78754" x2="1421" y2="78754"/>
                        <a14:foregroundMark x1="17762" y1="94051" x2="17762" y2="94051"/>
                        <a14:foregroundMark x1="17584" y1="94901" x2="17584" y2="94901"/>
                        <a14:foregroundMark x1="14920" y1="95184" x2="14920" y2="95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237" y="1690688"/>
            <a:ext cx="6105208" cy="382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8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16615 0.22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F2D118-8D87-44AF-8CE0-D604ECCEE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642" t="28378" r="11576" b="25477"/>
          <a:stretch/>
        </p:blipFill>
        <p:spPr>
          <a:xfrm>
            <a:off x="503730" y="-77977"/>
            <a:ext cx="3612208" cy="21430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8718C2-6919-4019-BAB5-B928AAB2D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56517">
            <a:off x="8330371" y="-1090565"/>
            <a:ext cx="4576816" cy="38726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819BF-2DEA-4006-A48D-7DE3E821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6625"/>
            <a:ext cx="1051560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Вопрос 2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999532-E96B-4E15-AA60-5B15FC32E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337" y="220199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Что не входит в конструкцию самолёта?</a:t>
            </a:r>
          </a:p>
          <a:p>
            <a:pPr marL="0" indent="0" algn="ctr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Клюв</a:t>
            </a:r>
          </a:p>
          <a:p>
            <a:pPr marL="0" indent="0" algn="ctr">
              <a:buNone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Киль</a:t>
            </a:r>
          </a:p>
          <a:p>
            <a:pPr marL="0" indent="0" algn="ctr">
              <a:buNone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Крылья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0B520A-C72C-4D78-9F0D-62E891054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89713" l="5506" r="93606">
                        <a14:foregroundMark x1="92185" y1="66746" x2="92185" y2="66746"/>
                        <a14:foregroundMark x1="93783" y1="70574" x2="93783" y2="70574"/>
                        <a14:foregroundMark x1="91829" y1="73206" x2="91829" y2="73206"/>
                        <a14:foregroundMark x1="30195" y1="60526" x2="30195" y2="60526"/>
                        <a14:foregroundMark x1="5506" y1="45215" x2="5506" y2="45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67967">
            <a:off x="392860" y="3664804"/>
            <a:ext cx="3099184" cy="23009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C01F78-7D67-488F-8568-42C1D45A2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2885" y="5622563"/>
            <a:ext cx="2062589" cy="17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03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FB9-AFFE-49B5-96D9-622E0E2D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5FDC0-E200-41A5-9075-8D689A1E3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740" y="2214879"/>
            <a:ext cx="4668520" cy="17573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6000" b="1" dirty="0"/>
          </a:p>
          <a:p>
            <a:pPr marL="0" indent="0" algn="ctr">
              <a:buNone/>
            </a:pPr>
            <a:r>
              <a:rPr lang="ru-RU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Клюв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231C05-45B0-4805-9933-649215505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14" b="96438" l="4194" r="97419">
                        <a14:foregroundMark x1="8387" y1="37534" x2="8387" y2="37534"/>
                        <a14:foregroundMark x1="4516" y1="39726" x2="4516" y2="39726"/>
                        <a14:foregroundMark x1="41935" y1="19178" x2="41935" y2="19178"/>
                        <a14:foregroundMark x1="45161" y1="13425" x2="64194" y2="38082"/>
                        <a14:foregroundMark x1="64194" y1="38082" x2="65484" y2="46575"/>
                        <a14:foregroundMark x1="51935" y1="62466" x2="57419" y2="56986"/>
                        <a14:foregroundMark x1="70968" y1="32603" x2="75484" y2="66575"/>
                        <a14:foregroundMark x1="61613" y1="73425" x2="55161" y2="72877"/>
                        <a14:foregroundMark x1="37419" y1="80822" x2="37419" y2="80822"/>
                        <a14:foregroundMark x1="43226" y1="83288" x2="43226" y2="83288"/>
                        <a14:foregroundMark x1="43226" y1="83288" x2="43226" y2="83288"/>
                        <a14:foregroundMark x1="45806" y1="80000" x2="45806" y2="80000"/>
                        <a14:foregroundMark x1="46129" y1="76712" x2="45484" y2="75068"/>
                        <a14:foregroundMark x1="43548" y1="72329" x2="40645" y2="71507"/>
                        <a14:foregroundMark x1="40323" y1="69041" x2="40323" y2="67397"/>
                        <a14:foregroundMark x1="40968" y1="63836" x2="42581" y2="62192"/>
                        <a14:foregroundMark x1="47097" y1="54795" x2="48387" y2="53973"/>
                        <a14:foregroundMark x1="52258" y1="31233" x2="52258" y2="31233"/>
                        <a14:foregroundMark x1="46129" y1="30411" x2="46129" y2="30411"/>
                        <a14:foregroundMark x1="41613" y1="27671" x2="40645" y2="27671"/>
                        <a14:foregroundMark x1="31613" y1="27397" x2="31613" y2="27397"/>
                        <a14:foregroundMark x1="34516" y1="24384" x2="36129" y2="22466"/>
                        <a14:foregroundMark x1="36452" y1="17534" x2="38065" y2="17534"/>
                        <a14:foregroundMark x1="45806" y1="12329" x2="47742" y2="12329"/>
                        <a14:foregroundMark x1="57097" y1="9589" x2="59032" y2="10411"/>
                        <a14:foregroundMark x1="62581" y1="12329" x2="64516" y2="13425"/>
                        <a14:foregroundMark x1="67097" y1="14247" x2="67742" y2="15342"/>
                        <a14:foregroundMark x1="70000" y1="23836" x2="70000" y2="25205"/>
                        <a14:foregroundMark x1="75484" y1="29315" x2="77419" y2="29589"/>
                        <a14:foregroundMark x1="81290" y1="29315" x2="81290" y2="29315"/>
                        <a14:foregroundMark x1="85806" y1="28767" x2="86774" y2="29041"/>
                        <a14:foregroundMark x1="86774" y1="30685" x2="84516" y2="33425"/>
                        <a14:foregroundMark x1="84516" y1="40822" x2="84839" y2="45205"/>
                        <a14:foregroundMark x1="89032" y1="47397" x2="90000" y2="48767"/>
                        <a14:foregroundMark x1="92903" y1="49863" x2="94194" y2="50411"/>
                        <a14:foregroundMark x1="96452" y1="54521" x2="96452" y2="54521"/>
                        <a14:foregroundMark x1="95806" y1="58082" x2="95806" y2="58904"/>
                        <a14:foregroundMark x1="62258" y1="3014" x2="62258" y2="3014"/>
                        <a14:foregroundMark x1="57419" y1="92877" x2="57419" y2="92877"/>
                        <a14:foregroundMark x1="58710" y1="96712" x2="58710" y2="96712"/>
                        <a14:foregroundMark x1="97419" y1="36986" x2="97419" y2="36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1740" y="1690688"/>
            <a:ext cx="3874135" cy="456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3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1181 L 0.25938 0.11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CFD1FE-189B-4A7F-9A7E-83151126C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642" t="28378" r="11576" b="25477"/>
          <a:stretch/>
        </p:blipFill>
        <p:spPr>
          <a:xfrm>
            <a:off x="503730" y="-77977"/>
            <a:ext cx="3612208" cy="21430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AFC44-8989-4D2D-B78F-429A1619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0325"/>
            <a:ext cx="1051560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Вопрос 3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C592E2-7C4F-4258-AE02-02DAF3C18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533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значат буквы в названии самолета Ил-1:</a:t>
            </a:r>
          </a:p>
          <a:p>
            <a:pPr marL="0" indent="0" algn="ctr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а)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Произведен в Ижевске на авиастроительном заводе им. Ленина</a:t>
            </a:r>
          </a:p>
          <a:p>
            <a:pPr marL="0" indent="0" algn="ctr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б)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Самолет разработан под руководством конструктора С. В. Ильюшина </a:t>
            </a:r>
          </a:p>
          <a:p>
            <a:pPr marL="0" indent="0" algn="ctr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в)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Истребитель легкий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B7992C-7F82-4A5D-AB0B-AD7AD18FB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17216">
            <a:off x="-2438137" y="5567938"/>
            <a:ext cx="5567795" cy="33717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0A512D-D58E-4CF0-8056-DA0B5C250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7399" y="-1773297"/>
            <a:ext cx="4712616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29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FB9-AFFE-49B5-96D9-622E0E2D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5FDC0-E200-41A5-9075-8D689A1E3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491" y="1747172"/>
            <a:ext cx="4420985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Самолет разработан под руководством конструктора С. В. Ильюшина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F3495F-8EA5-426D-82A8-13CD22FA4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24985"/>
            <a:ext cx="5693568" cy="3795712"/>
          </a:xfrm>
          <a:prstGeom prst="roundRect">
            <a:avLst>
              <a:gd name="adj" fmla="val 25474"/>
            </a:avLst>
          </a:prstGeom>
        </p:spPr>
      </p:pic>
    </p:spTree>
    <p:extLst>
      <p:ext uri="{BB962C8B-B14F-4D97-AF65-F5344CB8AC3E}">
        <p14:creationId xmlns:p14="http://schemas.microsoft.com/office/powerpoint/2010/main" val="36621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46693 0.0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4C708D-247A-4EA1-9C0D-133498E19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642" t="28378" r="11576" b="25477"/>
          <a:stretch/>
        </p:blipFill>
        <p:spPr>
          <a:xfrm>
            <a:off x="503730" y="-77977"/>
            <a:ext cx="3612208" cy="21430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40493-DC57-4408-89F2-19764B93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900"/>
            <a:ext cx="1051560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Вопрос 4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7B67D0-58EA-4F5C-B162-AAC4F899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437" y="206588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в переводе с латинского означает «авиация»:</a:t>
            </a:r>
          </a:p>
          <a:p>
            <a:pPr marL="0" indent="0" algn="ctr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а) Летать</a:t>
            </a:r>
          </a:p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б) Полёт</a:t>
            </a:r>
          </a:p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в) Птица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7F61F1-8C2A-44AB-90A2-03F9E36EC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1" b="95724" l="1667" r="98889">
                        <a14:foregroundMark x1="37778" y1="6579" x2="37778" y2="6579"/>
                        <a14:foregroundMark x1="38056" y1="3289" x2="38056" y2="3289"/>
                        <a14:foregroundMark x1="80556" y1="28947" x2="61667" y2="40789"/>
                        <a14:foregroundMark x1="33056" y1="37829" x2="49444" y2="37500"/>
                        <a14:foregroundMark x1="49167" y1="26645" x2="49167" y2="26645"/>
                        <a14:foregroundMark x1="37778" y1="23026" x2="37778" y2="23026"/>
                        <a14:foregroundMark x1="51111" y1="30592" x2="49167" y2="30921"/>
                        <a14:foregroundMark x1="43056" y1="27632" x2="43056" y2="27632"/>
                        <a14:foregroundMark x1="43333" y1="25987" x2="43333" y2="25987"/>
                        <a14:foregroundMark x1="5556" y1="14803" x2="12778" y2="34539"/>
                        <a14:foregroundMark x1="35000" y1="46711" x2="55833" y2="48355"/>
                        <a14:foregroundMark x1="41667" y1="56908" x2="41667" y2="56908"/>
                        <a14:foregroundMark x1="33056" y1="62829" x2="33056" y2="62829"/>
                        <a14:foregroundMark x1="1944" y1="55263" x2="1944" y2="55263"/>
                        <a14:foregroundMark x1="65833" y1="51645" x2="65833" y2="51645"/>
                        <a14:foregroundMark x1="76667" y1="47039" x2="76667" y2="47039"/>
                        <a14:foregroundMark x1="79722" y1="40461" x2="79722" y2="40461"/>
                        <a14:foregroundMark x1="92222" y1="33553" x2="92222" y2="34539"/>
                        <a14:foregroundMark x1="95833" y1="33224" x2="95833" y2="33224"/>
                        <a14:foregroundMark x1="55000" y1="53618" x2="55000" y2="53618"/>
                        <a14:foregroundMark x1="56111" y1="53618" x2="56111" y2="53618"/>
                        <a14:foregroundMark x1="25000" y1="14474" x2="25000" y2="14474"/>
                        <a14:foregroundMark x1="25833" y1="13816" x2="25833" y2="13816"/>
                        <a14:foregroundMark x1="24722" y1="13158" x2="24722" y2="13158"/>
                        <a14:foregroundMark x1="25278" y1="13487" x2="25278" y2="13487"/>
                        <a14:foregroundMark x1="25833" y1="13487" x2="25833" y2="13487"/>
                        <a14:foregroundMark x1="26111" y1="13487" x2="26111" y2="13487"/>
                        <a14:foregroundMark x1="26944" y1="13816" x2="26944" y2="13816"/>
                        <a14:foregroundMark x1="27222" y1="14145" x2="27222" y2="14145"/>
                        <a14:foregroundMark x1="26389" y1="13487" x2="25833" y2="13487"/>
                        <a14:foregroundMark x1="26944" y1="14145" x2="26944" y2="14145"/>
                        <a14:foregroundMark x1="28333" y1="14803" x2="25556" y2="13487"/>
                        <a14:foregroundMark x1="24167" y1="13816" x2="24167" y2="13816"/>
                        <a14:foregroundMark x1="98889" y1="32895" x2="98889" y2="32895"/>
                        <a14:foregroundMark x1="35278" y1="60197" x2="35278" y2="60197"/>
                        <a14:foregroundMark x1="36667" y1="59211" x2="36667" y2="59211"/>
                        <a14:foregroundMark x1="37222" y1="57895" x2="37222" y2="57895"/>
                        <a14:foregroundMark x1="38333" y1="56908" x2="38333" y2="56908"/>
                        <a14:foregroundMark x1="38333" y1="56579" x2="38333" y2="56579"/>
                        <a14:foregroundMark x1="32500" y1="63487" x2="32500" y2="63487"/>
                        <a14:foregroundMark x1="23889" y1="13816" x2="23889" y2="13816"/>
                        <a14:foregroundMark x1="24167" y1="13816" x2="24167" y2="13816"/>
                        <a14:foregroundMark x1="24167" y1="13816" x2="24167" y2="13816"/>
                        <a14:foregroundMark x1="24444" y1="13816" x2="23889" y2="14145"/>
                        <a14:foregroundMark x1="2222" y1="51645" x2="2222" y2="51645"/>
                        <a14:foregroundMark x1="2778" y1="50658" x2="3056" y2="49013"/>
                        <a14:foregroundMark x1="5278" y1="11842" x2="5278" y2="11842"/>
                        <a14:foregroundMark x1="3889" y1="12171" x2="3889" y2="12171"/>
                        <a14:backgroundMark x1="15833" y1="81579" x2="34444" y2="89145"/>
                        <a14:backgroundMark x1="25278" y1="95724" x2="25556" y2="97039"/>
                        <a14:backgroundMark x1="23333" y1="98684" x2="23333" y2="98684"/>
                        <a14:backgroundMark x1="23889" y1="97697" x2="23889" y2="97697"/>
                        <a14:backgroundMark x1="23333" y1="96053" x2="23333" y2="96053"/>
                        <a14:backgroundMark x1="22222" y1="93421" x2="26111" y2="95066"/>
                        <a14:backgroundMark x1="24167" y1="95724" x2="24167" y2="95724"/>
                        <a14:backgroundMark x1="4722" y1="78289" x2="8056" y2="84868"/>
                        <a14:backgroundMark x1="38611" y1="83553" x2="55833" y2="84868"/>
                        <a14:backgroundMark x1="69722" y1="79605" x2="84167" y2="81908"/>
                        <a14:backgroundMark x1="74167" y1="72368" x2="74167" y2="72368"/>
                        <a14:backgroundMark x1="74444" y1="71711" x2="74167" y2="71711"/>
                        <a14:backgroundMark x1="71944" y1="70066" x2="73333" y2="72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583" y="3465513"/>
            <a:ext cx="5011992" cy="42323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C43BF4-4B38-4543-A372-56437FE36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600" y="4636477"/>
            <a:ext cx="4716399" cy="30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63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FB9-AFFE-49B5-96D9-622E0E2D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Правильный ответ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5FDC0-E200-41A5-9075-8D689A1E3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7771" y="2774002"/>
            <a:ext cx="5336458" cy="166395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6000" b="1" dirty="0"/>
          </a:p>
          <a:p>
            <a:pPr marL="0" indent="0" algn="ctr">
              <a:buNone/>
            </a:pPr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Птица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6F0B3B-2538-4FD1-868B-60E3394D0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89946" l="3533" r="91304">
                        <a14:foregroundMark x1="8560" y1="22147" x2="8560" y2="22147"/>
                        <a14:foregroundMark x1="5299" y1="25951" x2="5299" y2="25951"/>
                        <a14:foregroundMark x1="4212" y1="28804" x2="4212" y2="28804"/>
                        <a14:foregroundMark x1="3668" y1="23641" x2="3668" y2="23641"/>
                        <a14:foregroundMark x1="82609" y1="59103" x2="82609" y2="59103"/>
                        <a14:foregroundMark x1="81114" y1="65761" x2="81114" y2="65761"/>
                        <a14:foregroundMark x1="86005" y1="62092" x2="86005" y2="62092"/>
                        <a14:foregroundMark x1="78125" y1="68207" x2="78125" y2="68207"/>
                        <a14:foregroundMark x1="91033" y1="68207" x2="91033" y2="68207"/>
                        <a14:foregroundMark x1="78125" y1="72283" x2="78125" y2="72283"/>
                        <a14:foregroundMark x1="78940" y1="72690" x2="78940" y2="72690"/>
                        <a14:foregroundMark x1="79755" y1="72147" x2="79755" y2="72147"/>
                        <a14:foregroundMark x1="80163" y1="72554" x2="80163" y2="72554"/>
                        <a14:foregroundMark x1="38723" y1="46196" x2="38723" y2="46196"/>
                        <a14:foregroundMark x1="39946" y1="43750" x2="39946" y2="43750"/>
                        <a14:foregroundMark x1="40489" y1="41168" x2="40489" y2="41168"/>
                        <a14:foregroundMark x1="40217" y1="39946" x2="40217" y2="39946"/>
                        <a14:foregroundMark x1="91304" y1="28261" x2="91304" y2="28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0134" y="373267"/>
            <a:ext cx="6184491" cy="61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7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0.06389 L 0.24857 0.12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287</Words>
  <Application>Microsoft Office PowerPoint</Application>
  <PresentationFormat>Широкоэкранный</PresentationFormat>
  <Paragraphs>106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Bahnschrift SemiBold</vt:lpstr>
      <vt:lpstr>Calibri</vt:lpstr>
      <vt:lpstr>Calibri Light</vt:lpstr>
      <vt:lpstr>Тема Office</vt:lpstr>
      <vt:lpstr>«Мир воздушной авиации»</vt:lpstr>
      <vt:lpstr>Вопрос 1</vt:lpstr>
      <vt:lpstr>Правильный ответ</vt:lpstr>
      <vt:lpstr>Вопрос 2</vt:lpstr>
      <vt:lpstr>Правильный ответ</vt:lpstr>
      <vt:lpstr>Вопрос 3</vt:lpstr>
      <vt:lpstr>Правильный ответ</vt:lpstr>
      <vt:lpstr>Вопрос 4</vt:lpstr>
      <vt:lpstr>Правильный ответ</vt:lpstr>
      <vt:lpstr>Вопрос 5</vt:lpstr>
      <vt:lpstr>Правильный ответ</vt:lpstr>
      <vt:lpstr>Вопрос 6</vt:lpstr>
      <vt:lpstr>Правильный ответ</vt:lpstr>
      <vt:lpstr>Вопрос 7</vt:lpstr>
      <vt:lpstr>Правильный ответ</vt:lpstr>
      <vt:lpstr>Вопрос 8</vt:lpstr>
      <vt:lpstr>Правильный ответ</vt:lpstr>
      <vt:lpstr>Вопрос 9</vt:lpstr>
      <vt:lpstr>Правильный ответ</vt:lpstr>
      <vt:lpstr>Вопрос 10</vt:lpstr>
      <vt:lpstr>Правильный ответ</vt:lpstr>
      <vt:lpstr>«Мир воздушной авиации»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Субботина Юлия Валерьевна</dc:creator>
  <cp:lastModifiedBy>Субботина Юлия Валерьевна</cp:lastModifiedBy>
  <cp:revision>30</cp:revision>
  <dcterms:created xsi:type="dcterms:W3CDTF">2024-10-19T07:58:56Z</dcterms:created>
  <dcterms:modified xsi:type="dcterms:W3CDTF">2024-10-23T09:32:24Z</dcterms:modified>
</cp:coreProperties>
</file>