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handoutMaster" Target="handoutMasters/handout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notesMaster" Target="notesMasters/notesMaster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1207B23-C811-453E-8FC7-27E56C09928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57AE6B-4DD5-46CB-A777-A60E58CBCA8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D66CAD-0E1D-4E79-917B-2224C92ECA3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267467-A82B-434A-9D1A-D00479610CB4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CB657EB-FC54-4616-B5CF-F7CC12D4CFA6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DAD786F-8D83-4464-8273-45242216CE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F8ADA-7A58-4EC6-B2A2-C49FFA3CCD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0251E-0ADA-4736-86B2-B2328B1C33F5}" type="datetimeFigureOut">
              <a:rPr lang="en-US"/>
              <a:t>5/30/2020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CB24A2-4FA7-4552-B50B-EBEE9ED1B8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AA4B6C-C502-4691-B1F1-DBAB9AE474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773C5-6952-427B-A16A-920B0C8B83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3968C-556E-48B3-94A8-B075AC30BB20}" type="datetimeFigureOut">
              <a:rPr lang="en-US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B1D8C03A-D524-4284-8DAB-1AA70D179E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A4641987-7DDC-41C9-A513-24485958960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Header Placeholder 9">
            <a:extLst>
              <a:ext uri="{FF2B5EF4-FFF2-40B4-BE49-F238E27FC236}">
                <a16:creationId xmlns:a16="http://schemas.microsoft.com/office/drawing/2014/main" id="{DE920B0B-33E5-414D-853C-3FD7502D32D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D70B721-D271-4719-B133-E8EEE5ED569B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71F94C8-75B7-498A-95D8-FF735B4C32F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C8AEC58-F074-4199-9A9D-FDD33141200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AFA2F7F-5EC3-46B6-8175-0B92B66FAD4C}" type="slidenum"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2C9F3-615A-45BC-B75D-B4A6F19417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Arial Unicode MS" pitchFamily="2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09EFE405-5686-42E2-AA68-7B08F2B9CF7C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EFD704E9-DE48-4FB6-B044-45E417E511A4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D78955-728F-4359-8797-F572B69D7B1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412C974-C3B1-45DD-AB6D-A33F76B397B1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53AFC-E0B1-4035-A36F-F1E97A03D0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6625F2-BD97-4D98-9EF0-04B74152D75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5D9506-96A8-4EA5-AC09-D9CBE01C72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DCDFFCA6-6C2F-4A78-A89D-4F5BCC438832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1F9D76D7-1B41-4C6E-962F-47464C861B5D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5E7996-E80F-4EB3-8D87-B5CBDF642185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660382A1-7BC9-4FC6-AB70-778F8C741624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AC60A9-6FC4-407C-B17A-2CF7664D6DD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25B858-E1C0-42DB-BD1B-1998FBD193D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DAAD4B-3C5D-434F-B6FD-E59470120E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38F2AB58-AABC-46FA-9371-ADCC99215FB5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A200317F-2E0D-4DBF-AE71-C55FAE7A5171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901EA-5FC7-4C7E-A3B3-937344C6B39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9FCECBE1-D3FF-447E-B527-6FFAB977A86F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A9EE77-CDE1-496F-9504-125EB719F20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3F8008-36AF-4363-86B8-142C4193270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44108C-8D18-4D17-9CA5-39E607EC78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A2C45122-2864-4149-BB0E-7F64928144E1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E26BD7EF-EF1F-4737-9E58-9766B1AD6595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BB8062-67DB-4AF8-8927-D5C05219E8F2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35CFDD78-4787-4C8E-B0E0-97B1CDBB1892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F4DA88-DCFB-485D-9828-5CBD01A7D20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04402A-7438-41C7-AAA2-A45052D2CA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96CBC0-3A74-4469-BFF5-9B3B02B8566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19559228-3D7C-4CED-82CF-7CBCB0E72FD3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04841197-3483-430E-BCAF-AEB78D3EA6A1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D7A45-2882-4510-A38D-58A023F1DEAF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8BE5D2F1-8893-40BB-AB36-2D83220F2292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F12192-0864-44FD-9987-A0D2B4FFFC58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5DCA1C-1D6C-48AE-8AF5-F76E5975234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889DB9-E814-4610-8F1A-E2418CB063D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36D2191-5535-4C98-B7F2-9047247354F2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79042949-3F70-43C8-A1B3-915D1583CC6C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CFB9FD-A4E6-4ED2-B0D3-B4214F8450E6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3EE15180-A95B-4E15-B993-7836137EC7C1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73D29C-F1CD-4820-8767-7DC093F5AE7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86EC72-9642-4DDF-93EC-1DA1EC121D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C40938-0A21-4CD3-BDA6-DFAE0DAE2BA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4864B143-E9AB-4A0E-A95B-A45C1CDD457E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445CCBBF-0904-4739-A52F-4C2A89ECA642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A57BA2-68DC-4A73-82F4-68597D16E0F9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8BDFE465-874C-4B5E-B882-A44C4FF49C68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5E8A1-BE54-497C-A0A8-F1049B790FE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B4F9A8-1696-45E6-93A1-853BB55594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119DAD-C2AE-47D5-B6E3-02A97A90D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A297882C-4A21-45F3-8F56-8C694A0F47DC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67F077EF-E1D4-43A2-93E1-BB7581949B0B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9EC713-8C68-4CBC-AE4C-779450661DD4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4227A75-6055-4F17-B174-6170681D9BA2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8716F6-6072-48C8-956D-10E80A4E193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C81D18-55CD-47DD-8E5A-90A9BEC801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92CBBC-B5FE-43C7-858A-935F709EB05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205FCFD-4D30-41A7-B151-B3E9A2E73DC1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4BFAE698-0640-4E1F-A38C-EF04A181C6B0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81322A-63DF-4CE6-B191-FDD1E22619C4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8C4D83A1-5F5C-43FA-8E5D-D9D8DBC74690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4D904F-16F4-4BE2-BDA0-B60F7AB368A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279087-5C75-4555-BF3F-EC4954440A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F4D940-CF32-4C01-A506-3F5C38E559A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8BC6CED3-E603-4151-AC57-1D720FEFC0BB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3968C-556E-48B3-94A8-B075AC30BB2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0F30753B-11E3-4BBC-82D5-A8FA873CEA49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20719E-2A51-4897-ADA5-68B390505E70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941EB780-D1F1-4065-8EAD-5B811E9706BE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B5BFA-7FF4-40A2-81AB-02F0CEA1F2D8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544F32-8332-465F-9A6F-101475624D5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2FF0DE-A456-402A-BB6D-8C0F17B423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6453-2919-47C9-B99A-3D96F1F37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0C8F55-294E-4C1F-91EC-5251ED96F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03EDE-E2DD-4A18-8D76-E8664375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E1B7A-D844-41AC-A797-2C34101C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E197C-AACD-44AA-A582-0A2C3891B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C07AEB1B-D07E-4E36-A843-C6FDC2915C7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76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5062C-B184-4267-AFBD-6CEEC008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0094F3-2CFE-46EB-B43C-ADF5F718B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520"/>
            <a:ext cx="8229240" cy="45259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2D274-5C12-40CA-8BC8-CB84D509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B14D1-127F-4EB8-B58A-F372A45E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49079-E599-49EE-8B09-2CA3A0EF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8ED6E7FE-CB2F-4C99-A5D5-2D5A137AF99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53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10B66-BC32-4CA5-9B6F-F4F9E04A2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D9837-D0EE-4914-9C44-0DD79BB8C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699C7-2B96-432C-AD84-A5674B44CA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36755-2C67-479B-BD1B-165F23062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18856-08C3-46F1-B1EE-DE2DE222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2C39AEBB-7720-4D3D-86B5-9B4F58FF307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BF96D-FFF0-4EB1-A638-EB2AF55EE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DFFC9-08D1-40B7-BA09-2D16CF63F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4520"/>
            <a:ext cx="8229240" cy="45259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E40BC-1841-44F3-A2BE-07FE71E264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F28B6-66A0-4F8F-AC4F-DD039F4B4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E9FE-AE01-4276-9B9C-004816A0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FCAF0197-7BD5-4F5D-8A8F-D9FD72C06C3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0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AA309-1485-4C17-AE64-EDCD0F1E5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CEED1-AA27-41C3-88FF-4D179AE19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96650-A988-40B7-B083-70280626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2F85-C789-4C95-B2A7-A638A5A74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5EF55-D4F9-45C8-8A09-43B111C5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5FF69323-CE98-4C44-A766-0FEB4857313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5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08E1-535A-46AA-A0A4-5C94E3AB3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351DE-5243-4FD8-BC37-44DC1389C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0664A-B086-4795-969D-369A0C632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A7B6A-175B-497C-9D84-8009B5780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59F73-2027-4BE6-9CEB-2ACE43347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15835-611B-4BBB-84A7-0F0A6EAD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DF9DD307-A627-4161-9D6C-89A032FD00D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89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9E403-318E-4C20-B20A-0470DA1A1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B57F7-027F-41D3-ABC5-2C2AFE925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CA426-6965-480F-BFFD-26187291F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5D574A-FB78-4029-A9FA-C16364954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25287-1A19-479F-A76C-A5DCD84DB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9E31D3-9373-4029-B572-BACEF90B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E9DB7F-FA46-46D9-84AC-46CEED00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F76E8D-E03F-4584-BDA9-8DD87E989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0786CCF0-BCB0-4BA2-B921-C3C361FE397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10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AE1A-04C4-4768-A42A-F07EA903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7E7BA3-96AF-42A6-8E24-9C1DC5FC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AD08D-D52E-4F81-9A10-FB4F85AE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DBE74-16D7-474F-BDF2-2C5926B3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FF00545D-D81A-42A6-9F54-66F334ED88C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73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9936D-6EA5-4024-AC7B-3C4BF5CA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F25BA-36B3-4E97-A3E1-BF35780A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76295-7AEB-4C39-BF2E-D59A6F434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57591E17-10A1-4B4A-85CF-11EE294C455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78717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1F7-B885-4B35-BA80-023C9C4A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0AC25-43D5-4B35-A7BE-7A77D6FCC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72870-AC33-4CE0-8F0C-A1D9E5229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A7450-E235-405F-B541-A551154BB0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6B897-6C77-4B45-A0A9-59B2D1FD4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00DF9-5E8A-4BC8-8C2A-8325AC6F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FC839415-90C6-4CA9-BB6D-42ECDA5F226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72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9AA7-035B-46E6-8B48-ACCE8796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E14184-62FB-4A54-950C-9C304291D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99988-E5BA-4086-9D85-28B4969EB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44289-BE72-4FB3-9C43-124C61AC48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520"/>
            <a:ext cx="2133360" cy="364679"/>
          </a:xfrm>
        </p:spPr>
        <p:txBody>
          <a:bodyPr/>
          <a:lstStyle/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05ADC-5655-426B-90F9-C78DA373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079" y="6356520"/>
            <a:ext cx="2895120" cy="364679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6B16C-84F6-489A-9C58-A0DA2F96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080" y="6356520"/>
            <a:ext cx="2133360" cy="364679"/>
          </a:xfrm>
        </p:spPr>
        <p:txBody>
          <a:bodyPr/>
          <a:lstStyle/>
          <a:p>
            <a:pPr lvl="0"/>
            <a:fld id="{8C5EEC7D-F69A-4D58-B025-EFED27DE8BF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1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05A5B0-01BA-4FF7-AEDB-395D252459E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E0B54F5-9B84-4144-B6C1-A9DD54734212}" type="datetime1">
              <a:rPr lang="ru-RU"/>
              <a:pPr lvl="0"/>
              <a:t>30.05.2020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DEB9D3A-1B4F-4BBB-9252-104DF361D7A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A07DC3-08FE-468D-AA13-A998DB0BE3A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87449F9-4E48-4E9B-AF26-4FCBA14119D0}" type="slidenum">
              <a:t>‹#›</a:t>
            </a:fld>
            <a:endParaRPr lang="ru-RU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85A87D8B-75D3-470E-82E3-5DDA5535AB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42C846-7618-4653-9B59-643B146C1F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hangingPunct="1">
        <a:tabLst/>
        <a:defRPr lang="ru-RU" sz="1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Arial Unicode MS" pitchFamily="2"/>
          <a:cs typeface="Arial Unicode MS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ru-RU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Arial Unicode MS" pitchFamily="2"/>
          <a:cs typeface="Arial Unicode MS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5.jpeg" /><Relationship Id="rId4" Type="http://schemas.openxmlformats.org/officeDocument/2006/relationships/image" Target="../media/image4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8.jpeg" /><Relationship Id="rId4" Type="http://schemas.openxmlformats.org/officeDocument/2006/relationships/image" Target="../media/image7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1.jpeg" /><Relationship Id="rId4" Type="http://schemas.openxmlformats.org/officeDocument/2006/relationships/image" Target="../media/image10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0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ACFE43-9290-44A8-B0A5-F0858DBC6807}"/>
              </a:ext>
            </a:extLst>
          </p:cNvPr>
          <p:cNvSpPr/>
          <p:nvPr/>
        </p:nvSpPr>
        <p:spPr>
          <a:xfrm>
            <a:off x="2267640" y="1268640"/>
            <a:ext cx="7776360" cy="1552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8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Музыка в баснях И.А.Крылова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79B84D-190C-4C42-B0E2-8F1DEFFC48C4}"/>
              </a:ext>
            </a:extLst>
          </p:cNvPr>
          <p:cNvSpPr/>
          <p:nvPr/>
        </p:nvSpPr>
        <p:spPr>
          <a:xfrm>
            <a:off x="1259639" y="4365000"/>
            <a:ext cx="7560360" cy="51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Подготовила учитель музыки Галустян З.Г.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967616-7A41-41B2-8E0E-1FCECDBAD48A}"/>
              </a:ext>
            </a:extLst>
          </p:cNvPr>
          <p:cNvSpPr/>
          <p:nvPr/>
        </p:nvSpPr>
        <p:spPr>
          <a:xfrm>
            <a:off x="3924000" y="3069000"/>
            <a:ext cx="4104000" cy="51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 (5 класс)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97078A-B791-43C2-B494-6720C36C1C5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67640" y="404640"/>
            <a:ext cx="2808000" cy="37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0F8606-BE21-4549-8066-79970B90FB8B}"/>
              </a:ext>
            </a:extLst>
          </p:cNvPr>
          <p:cNvSpPr/>
          <p:nvPr/>
        </p:nvSpPr>
        <p:spPr>
          <a:xfrm>
            <a:off x="1043639" y="836640"/>
            <a:ext cx="7128360" cy="2101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6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Исполнение песни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004E08-885E-462B-A8EC-54299017F885}"/>
              </a:ext>
            </a:extLst>
          </p:cNvPr>
          <p:cNvSpPr/>
          <p:nvPr/>
        </p:nvSpPr>
        <p:spPr>
          <a:xfrm>
            <a:off x="1331640" y="2564999"/>
            <a:ext cx="7092000" cy="821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«Волшебный смычок»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E79F19-CC32-4B8B-B82F-E2697CA542B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91640" y="3861000"/>
            <a:ext cx="5184360" cy="28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Class="entr" accel="1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87A257-F669-45FF-BF77-33E89BA18A92}"/>
              </a:ext>
            </a:extLst>
          </p:cNvPr>
          <p:cNvSpPr/>
          <p:nvPr/>
        </p:nvSpPr>
        <p:spPr>
          <a:xfrm>
            <a:off x="0" y="548640"/>
            <a:ext cx="9143640" cy="5576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Цель:</a:t>
            </a: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проследить за тем,  как музыка, живопись и литература помогают лучше раскрыть  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</a:t>
            </a: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характеры   героев басни.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Задачи:</a:t>
            </a: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1.   воспитывать в детях культуру слушания серьёзной музыки и её восприятия;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  2.  раскрыть с помощью музыки внутренний мир персонажей басни И.А.Крылова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     «Квартет»;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  3.  закрепить в сознании учащихся, что литература, музыка, изобразительное 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       искусство неразрывно связаны друг с другом, дополняют и обогащают друг                 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        друга.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Оборудование:</a:t>
            </a: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презентация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u-RU" sz="18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F7A352D9-6962-485D-B326-CD9BCE0C63EA}"/>
              </a:ext>
            </a:extLst>
          </p:cNvPr>
          <p:cNvSpPr/>
          <p:nvPr/>
        </p:nvSpPr>
        <p:spPr>
          <a:xfrm>
            <a:off x="755639" y="4653000"/>
            <a:ext cx="7632360" cy="2559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5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Музыка в баснях                  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5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И.А.Крылова</a:t>
            </a: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313A8820-17AB-4F94-B61F-8594123A193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915640" y="260640"/>
            <a:ext cx="3311999" cy="38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5D163785-3829-4343-8EFF-4AA52EB64194}"/>
              </a:ext>
            </a:extLst>
          </p:cNvPr>
          <p:cNvSpPr/>
          <p:nvPr/>
        </p:nvSpPr>
        <p:spPr>
          <a:xfrm>
            <a:off x="3131999" y="4221000"/>
            <a:ext cx="324000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Иван Андреевич Крылов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55D5C838-C0EF-4837-AB73-EBADC7936E8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27640" y="1916999"/>
            <a:ext cx="1944000" cy="23367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6C71B33F-66C5-43FD-95FA-29580B53691B}"/>
              </a:ext>
            </a:extLst>
          </p:cNvPr>
          <p:cNvSpPr/>
          <p:nvPr/>
        </p:nvSpPr>
        <p:spPr>
          <a:xfrm>
            <a:off x="1403639" y="332640"/>
            <a:ext cx="6696360" cy="699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Герои басен И.А.Крылова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3641DFCC-F199-427F-ADD5-B1D2D4BE611D}"/>
              </a:ext>
            </a:extLst>
          </p:cNvPr>
          <p:cNvSpPr/>
          <p:nvPr/>
        </p:nvSpPr>
        <p:spPr>
          <a:xfrm>
            <a:off x="755639" y="4365000"/>
            <a:ext cx="252000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«Ворона и лисица»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9D44B242-3078-403F-8A16-18BFFE2B8E4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924000" y="1916999"/>
            <a:ext cx="2015999" cy="23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6">
            <a:extLst>
              <a:ext uri="{FF2B5EF4-FFF2-40B4-BE49-F238E27FC236}">
                <a16:creationId xmlns:a16="http://schemas.microsoft.com/office/drawing/2014/main" id="{2A125F02-514D-4AD3-BFB4-4BB1ACD5C746}"/>
              </a:ext>
            </a:extLst>
          </p:cNvPr>
          <p:cNvSpPr/>
          <p:nvPr/>
        </p:nvSpPr>
        <p:spPr>
          <a:xfrm>
            <a:off x="3924000" y="4437000"/>
            <a:ext cx="2951999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«Слон и Моська»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1B6AFDFE-2493-4453-AAC7-EE429A75883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588360" y="1844999"/>
            <a:ext cx="2002319" cy="24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B93A163D-0E91-4E33-85A3-81496C7B5F3D}"/>
              </a:ext>
            </a:extLst>
          </p:cNvPr>
          <p:cNvSpPr/>
          <p:nvPr/>
        </p:nvSpPr>
        <p:spPr>
          <a:xfrm>
            <a:off x="6804360" y="4437000"/>
            <a:ext cx="187200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«Квартет»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accel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accel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accel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DB142-4776-4F5B-BA1E-C7EB3EC39518}"/>
              </a:ext>
            </a:extLst>
          </p:cNvPr>
          <p:cNvSpPr/>
          <p:nvPr/>
        </p:nvSpPr>
        <p:spPr>
          <a:xfrm>
            <a:off x="827640" y="1628639"/>
            <a:ext cx="8064360" cy="36853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Квартет</a:t>
            </a:r>
            <a:r>
              <a: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– ансамбль, состоящий из 4 музыкантов. Музыканты могут играть на различных инструментах: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1. четыре трубы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2. рояль, скрипка, певец, виолончель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45000"/>
              <a:buAutoNum type="arabicPeriod" startAt="3"/>
              <a:tabLst/>
              <a:defRPr sz="1800"/>
            </a:pPr>
            <a:r>
              <a: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арфа, флейта, кларнет, скрипка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45000"/>
              <a:buAutoNum type="arabicPeriod" startAt="3"/>
              <a:tabLst/>
              <a:defRPr sz="1800"/>
            </a:pPr>
            <a:r>
              <a: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Две скрипки, альт, виолончель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6C62BE9E-84A3-4F67-B607-8AFD51167F7C}"/>
              </a:ext>
            </a:extLst>
          </p:cNvPr>
          <p:cNvSpPr/>
          <p:nvPr/>
        </p:nvSpPr>
        <p:spPr>
          <a:xfrm>
            <a:off x="2015280" y="260640"/>
            <a:ext cx="7128360" cy="1004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6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Квартеты</a:t>
            </a: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AF7DD216-D493-4282-A8BC-098C743C6E1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04000" y="1268640"/>
            <a:ext cx="2664000" cy="172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C24F3310-E2EF-4DF1-9F08-8F3F2C8E0162}"/>
              </a:ext>
            </a:extLst>
          </p:cNvPr>
          <p:cNvSpPr/>
          <p:nvPr/>
        </p:nvSpPr>
        <p:spPr>
          <a:xfrm>
            <a:off x="3131999" y="3069000"/>
            <a:ext cx="370764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Народных инструментов</a:t>
            </a:r>
          </a:p>
        </p:txBody>
      </p:sp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88650697-9194-47B7-9741-9D37F3A9EE21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076800" y="2060999"/>
            <a:ext cx="3066840" cy="18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00D6BBF6-9FBD-45AB-A400-D9D269766D3B}"/>
              </a:ext>
            </a:extLst>
          </p:cNvPr>
          <p:cNvSpPr/>
          <p:nvPr/>
        </p:nvSpPr>
        <p:spPr>
          <a:xfrm>
            <a:off x="6300360" y="4149000"/>
            <a:ext cx="252000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Струнный квартет</a:t>
            </a:r>
          </a:p>
        </p:txBody>
      </p:sp>
      <p:pic>
        <p:nvPicPr>
          <p:cNvPr id="7" name="Рисунок 9">
            <a:extLst>
              <a:ext uri="{FF2B5EF4-FFF2-40B4-BE49-F238E27FC236}">
                <a16:creationId xmlns:a16="http://schemas.microsoft.com/office/drawing/2014/main" id="{5ACF8148-10A8-4D14-A1C3-97FA641A2DE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0" y="1988999"/>
            <a:ext cx="3131640" cy="21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10">
            <a:extLst>
              <a:ext uri="{FF2B5EF4-FFF2-40B4-BE49-F238E27FC236}">
                <a16:creationId xmlns:a16="http://schemas.microsoft.com/office/drawing/2014/main" id="{A69A5302-701A-43DD-9EEE-A645B4371FFE}"/>
              </a:ext>
            </a:extLst>
          </p:cNvPr>
          <p:cNvSpPr/>
          <p:nvPr/>
        </p:nvSpPr>
        <p:spPr>
          <a:xfrm>
            <a:off x="323640" y="4221000"/>
            <a:ext cx="273600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Струнный квартет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335E79D6-EA0B-457A-8A69-8C2B0DD689D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9640" y="1340640"/>
            <a:ext cx="4608000" cy="39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CAB47A29-F377-4390-9DBF-007CDEBD82BC}"/>
              </a:ext>
            </a:extLst>
          </p:cNvPr>
          <p:cNvSpPr/>
          <p:nvPr/>
        </p:nvSpPr>
        <p:spPr>
          <a:xfrm>
            <a:off x="395640" y="5229360"/>
            <a:ext cx="6192360" cy="456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«</a:t>
            </a: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Квартет». Иллюстрация В. Серова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2D30B5EB-1109-4C37-BFA1-4C9E4C21D318}"/>
              </a:ext>
            </a:extLst>
          </p:cNvPr>
          <p:cNvSpPr/>
          <p:nvPr/>
        </p:nvSpPr>
        <p:spPr>
          <a:xfrm>
            <a:off x="1115640" y="620640"/>
            <a:ext cx="6768360" cy="76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Басня «Квартет»</a:t>
            </a:r>
          </a:p>
        </p:txBody>
      </p:sp>
      <p:pic>
        <p:nvPicPr>
          <p:cNvPr id="5" name="И.Крылов Квартет.Басня.MP3">
            <a:extLst>
              <a:ext uri="{FF2B5EF4-FFF2-40B4-BE49-F238E27FC236}">
                <a16:creationId xmlns:a16="http://schemas.microsoft.com/office/drawing/2014/main" id="{5E8E0D6B-2F5B-407B-9A87-8073907E182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5639" y="5877360"/>
            <a:ext cx="304560" cy="304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16F5D40-07B4-48D0-9C89-59CD40BAE2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148000" y="1268640"/>
            <a:ext cx="3851640" cy="38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7">
            <a:extLst>
              <a:ext uri="{FF2B5EF4-FFF2-40B4-BE49-F238E27FC236}">
                <a16:creationId xmlns:a16="http://schemas.microsoft.com/office/drawing/2014/main" id="{3C6A134F-CB66-46DE-96D3-EF4B88A6AB26}"/>
              </a:ext>
            </a:extLst>
          </p:cNvPr>
          <p:cNvSpPr/>
          <p:nvPr/>
        </p:nvSpPr>
        <p:spPr>
          <a:xfrm>
            <a:off x="5111640" y="5301360"/>
            <a:ext cx="4031999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«Квартет». Иллюстрация А.Лаптева.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4454ECF4-1584-46C7-A367-C68BD21CDF4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76000" y="404640"/>
            <a:ext cx="2793600" cy="38476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04054493-695E-4FA0-A5D5-A1FE40BF9670}"/>
              </a:ext>
            </a:extLst>
          </p:cNvPr>
          <p:cNvSpPr/>
          <p:nvPr/>
        </p:nvSpPr>
        <p:spPr>
          <a:xfrm>
            <a:off x="1691640" y="4437000"/>
            <a:ext cx="7056360" cy="10652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Александр Порфирьевич Бородин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                     (1837-1887)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1B650D-D591-4CB9-9474-7304FBEC4781}"/>
              </a:ext>
            </a:extLst>
          </p:cNvPr>
          <p:cNvSpPr/>
          <p:nvPr/>
        </p:nvSpPr>
        <p:spPr>
          <a:xfrm>
            <a:off x="179640" y="620640"/>
            <a:ext cx="8964000" cy="1736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5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А.П.Бородин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5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Квартет №2 («Ноктюрн»)</a:t>
            </a: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3FDEAC02-39D5-4867-A6CD-DDCAA546DA0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63640" y="2781000"/>
            <a:ext cx="6192360" cy="32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3.mp3">
            <a:extLst>
              <a:ext uri="{FF2B5EF4-FFF2-40B4-BE49-F238E27FC236}">
                <a16:creationId xmlns:a16="http://schemas.microsoft.com/office/drawing/2014/main" id="{6145A080-8E6A-4404-96F7-1E49A8F94AA5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39640" y="5877360"/>
            <a:ext cx="304560" cy="304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бычны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Экран (4:3)</PresentationFormat>
  <Slides>10</Slides>
  <Notes>10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Обычный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Неизвестный пользователь</cp:lastModifiedBy>
  <cp:revision>2</cp:revision>
  <dcterms:modified xsi:type="dcterms:W3CDTF">2020-05-30T12:03:05Z</dcterms:modified>
</cp:coreProperties>
</file>