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6" r:id="rId3"/>
    <p:sldId id="261" r:id="rId4"/>
    <p:sldId id="258" r:id="rId5"/>
    <p:sldId id="260" r:id="rId6"/>
    <p:sldId id="262" r:id="rId7"/>
    <p:sldId id="263" r:id="rId8"/>
    <p:sldId id="264" r:id="rId9"/>
    <p:sldId id="265" r:id="rId10"/>
    <p:sldId id="269" r:id="rId11"/>
    <p:sldId id="270" r:id="rId12"/>
    <p:sldId id="271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7361" y="1489167"/>
            <a:ext cx="9767252" cy="17373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Наши земляки – участники Парада Победы </a:t>
            </a:r>
            <a:r>
              <a:rPr lang="ru-RU" b="1" dirty="0" smtClean="0"/>
              <a:t>1945 года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1153" y="3226527"/>
            <a:ext cx="4498703" cy="339634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20594" y="4777379"/>
            <a:ext cx="3122023" cy="140135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8548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0413" y="624110"/>
            <a:ext cx="6934198" cy="1280890"/>
          </a:xfrm>
        </p:spPr>
        <p:txBody>
          <a:bodyPr/>
          <a:lstStyle/>
          <a:p>
            <a:r>
              <a:rPr lang="ru-RU" b="1" dirty="0"/>
              <a:t>Кибирев Зиновий Петрович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434149" y="2126222"/>
            <a:ext cx="6070462" cy="377762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Орден Славы третьей степени Зиновий Петрович получил за участие в боях на Украине. Его120- миллиметровый миномет вел прицельный огонь по врагу, уничтожая живую силу и танки противника.</a:t>
            </a:r>
          </a:p>
          <a:p>
            <a:r>
              <a:rPr lang="ru-RU" dirty="0"/>
              <a:t>Медаль «За отвагу» - память о взятии города Вены. Бои шли за каждый дом, каждую улицу. Гитлеровцы оказывали отчаянное сопротивление.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миномет Кибирева находился   на самых опасных участках, умело ведя огонь   по вражеской пехоте, укрывшейся в развалинах домов.  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0000" contras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" y="285750"/>
            <a:ext cx="3998913" cy="6286500"/>
          </a:xfrm>
          <a:noFill/>
        </p:spPr>
      </p:pic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7201" y="285750"/>
            <a:ext cx="4113212" cy="638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65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0749" y="118527"/>
            <a:ext cx="10632760" cy="655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141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143" y="248194"/>
            <a:ext cx="11103428" cy="64269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7507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3193921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475" y="265612"/>
            <a:ext cx="5744931" cy="3778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9453" y="3161211"/>
            <a:ext cx="5152433" cy="348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61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381000"/>
            <a:ext cx="11191875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635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28" y="390253"/>
            <a:ext cx="5897879" cy="3238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3455178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57109" y="2651760"/>
            <a:ext cx="5730010" cy="403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05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3272298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594" y="252412"/>
            <a:ext cx="10136777" cy="6462126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2589212" y="2133600"/>
            <a:ext cx="7743508" cy="377762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292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3037166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154" y="261257"/>
            <a:ext cx="10580915" cy="6361612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6920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3337612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200025"/>
            <a:ext cx="9001125" cy="6457950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2589212" y="2133600"/>
            <a:ext cx="6802982" cy="377762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021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2325189"/>
            <a:ext cx="3311486" cy="147610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480" y="1905000"/>
            <a:ext cx="5669771" cy="37798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3132" y="268689"/>
            <a:ext cx="4349931" cy="6432557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281850" y="2133600"/>
            <a:ext cx="2978333" cy="377762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5242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7243406" cy="12808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600"/>
            <a:ext cx="7599817" cy="37776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076" y="240710"/>
            <a:ext cx="8572500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006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11325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Кукушкин Андрей Деомидович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58538" y="2126222"/>
            <a:ext cx="3448594" cy="4397828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5408023" y="1998617"/>
            <a:ext cx="6374674" cy="4525433"/>
          </a:xfrm>
        </p:spPr>
        <p:txBody>
          <a:bodyPr>
            <a:normAutofit/>
          </a:bodyPr>
          <a:lstStyle/>
          <a:p>
            <a:r>
              <a:rPr lang="ru-RU" sz="2000" dirty="0"/>
              <a:t>Нелегко солдату в бою, а особенно разведчику-наблюдателю-связисту, корректирующему огонь орудия. </a:t>
            </a:r>
            <a:endParaRPr lang="ru-RU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этом случае необходимо не только правильно выбрать место наблюдения, но и расчётливо корректировать огонь. </a:t>
            </a:r>
            <a:endParaRPr lang="ru-RU" sz="2000" dirty="0" smtClean="0"/>
          </a:p>
          <a:p>
            <a:r>
              <a:rPr lang="ru-RU" sz="2000" dirty="0" smtClean="0"/>
              <a:t>За </a:t>
            </a:r>
            <a:r>
              <a:rPr lang="ru-RU" sz="2000" dirty="0"/>
              <a:t>это время А. Д. Кукушкин дважды получил ранение. </a:t>
            </a:r>
            <a:endParaRPr lang="ru-RU" sz="2000" dirty="0" smtClean="0"/>
          </a:p>
          <a:p>
            <a:r>
              <a:rPr lang="ru-RU" sz="2000" dirty="0" smtClean="0"/>
              <a:t>Несмотря </a:t>
            </a:r>
            <a:r>
              <a:rPr lang="ru-RU" sz="2000" dirty="0"/>
              <a:t>на все трудности, пережитые им в войне, все же самым незабываемым в жизни и в памяти останется Парад Победы. </a:t>
            </a:r>
          </a:p>
        </p:txBody>
      </p:sp>
    </p:spTree>
    <p:extLst>
      <p:ext uri="{BB962C8B-B14F-4D97-AF65-F5344CB8AC3E}">
        <p14:creationId xmlns:p14="http://schemas.microsoft.com/office/powerpoint/2010/main" val="260869730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48</TotalTime>
  <Words>148</Words>
  <Application>Microsoft Office PowerPoint</Application>
  <PresentationFormat>Широкоэкранный</PresentationFormat>
  <Paragraphs>10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Легкий дым</vt:lpstr>
      <vt:lpstr> Наши земляки – участники Парада Победы 1945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Кукушкин Андрей Деомидович</vt:lpstr>
      <vt:lpstr>Кибирев Зиновий Петрович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Наши земляки – участники Парада Победы 1945 года</dc:title>
  <dc:creator>Пользователь Windows</dc:creator>
  <cp:lastModifiedBy>Пользователь Windows</cp:lastModifiedBy>
  <cp:revision>7</cp:revision>
  <dcterms:created xsi:type="dcterms:W3CDTF">2019-10-31T12:08:56Z</dcterms:created>
  <dcterms:modified xsi:type="dcterms:W3CDTF">2019-10-31T13:09:48Z</dcterms:modified>
</cp:coreProperties>
</file>