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57" r:id="rId5"/>
    <p:sldId id="262" r:id="rId6"/>
    <p:sldId id="259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BEFD-2F97-478D-A8B5-4D5A7BC71B1E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4941-9619-4421-8729-981E22128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BEFD-2F97-478D-A8B5-4D5A7BC71B1E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4941-9619-4421-8729-981E22128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BEFD-2F97-478D-A8B5-4D5A7BC71B1E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4941-9619-4421-8729-981E2212898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BEFD-2F97-478D-A8B5-4D5A7BC71B1E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4941-9619-4421-8729-981E2212898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BEFD-2F97-478D-A8B5-4D5A7BC71B1E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4941-9619-4421-8729-981E22128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BEFD-2F97-478D-A8B5-4D5A7BC71B1E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4941-9619-4421-8729-981E2212898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BEFD-2F97-478D-A8B5-4D5A7BC71B1E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4941-9619-4421-8729-981E22128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BEFD-2F97-478D-A8B5-4D5A7BC71B1E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4941-9619-4421-8729-981E22128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BEFD-2F97-478D-A8B5-4D5A7BC71B1E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4941-9619-4421-8729-981E22128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BEFD-2F97-478D-A8B5-4D5A7BC71B1E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4941-9619-4421-8729-981E2212898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BEFD-2F97-478D-A8B5-4D5A7BC71B1E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4941-9619-4421-8729-981E2212898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B08BEFD-2F97-478D-A8B5-4D5A7BC71B1E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E984941-9619-4421-8729-981E2212898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 дополнительного образования «Детская школа искусств п. Молодёжный»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996952"/>
            <a:ext cx="6400800" cy="2880320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разработка: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«Аккордовые последовательности»</a:t>
            </a:r>
          </a:p>
          <a:p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Составил: Баранова Элина Николаевна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57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348880"/>
            <a:ext cx="7797552" cy="3096344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Вставить пропущенные ступени: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       ?      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      V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     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     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      ?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       VII     I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V       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T53 - D6 - T53 - S64 - K64 - T53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Аккордовая последовательность.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720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276872"/>
            <a:ext cx="7408333" cy="3450696"/>
          </a:xfrm>
        </p:spPr>
        <p:txBody>
          <a:bodyPr/>
          <a:lstStyle/>
          <a:p>
            <a:pPr lvl="0"/>
            <a:endParaRPr lang="ru-RU" sz="27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      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7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VI     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     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  <a:p>
            <a:pPr marL="0" lvl="0" indent="0">
              <a:buNone/>
            </a:pP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      </a:t>
            </a:r>
            <a:r>
              <a:rPr lang="en-US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    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      </a:t>
            </a:r>
            <a:r>
              <a:rPr lang="en-US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      I       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endParaRPr lang="en-US" sz="2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       VII     I        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V        </a:t>
            </a:r>
            <a:r>
              <a:rPr lang="en-US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7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T53 - D6 - T53 - S64 - K64 - T53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Аккордовая последовательность.</a:t>
            </a:r>
            <a:b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1640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Вставить пропущенные ступени:</a:t>
            </a:r>
          </a:p>
          <a:p>
            <a:pPr marL="0" lvl="0" indent="0">
              <a:buNone/>
            </a:pP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V</a:t>
            </a:r>
            <a:endParaRPr lang="ru-RU" sz="2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      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7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7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7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       </a:t>
            </a:r>
            <a:r>
              <a:rPr 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     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      V</a:t>
            </a:r>
            <a:endParaRPr lang="en-US" sz="2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      </a:t>
            </a:r>
            <a:r>
              <a:rPr 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en-US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      </a:t>
            </a:r>
            <a:r>
              <a:rPr 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      ?</a:t>
            </a:r>
            <a:r>
              <a:rPr lang="en-US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</a:p>
          <a:p>
            <a:pPr marL="0" lvl="0" indent="0">
              <a:buNone/>
            </a:pP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       VII 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I        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V         </a:t>
            </a:r>
            <a:r>
              <a:rPr 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lvl="0" indent="0">
              <a:buNone/>
            </a:pPr>
            <a:r>
              <a:rPr lang="en-US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T53 - D6 </a:t>
            </a:r>
            <a:r>
              <a:rPr lang="en-US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D56 -  T53 </a:t>
            </a:r>
            <a:r>
              <a:rPr lang="en-US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S64 - K64 - T53</a:t>
            </a:r>
          </a:p>
          <a:p>
            <a:pPr marL="0" lvl="0" indent="0">
              <a:buNone/>
            </a:pP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sz="2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Аккордовая последовательность.</a:t>
            </a:r>
            <a:b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9874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V</a:t>
            </a:r>
            <a:endParaRPr lang="ru-RU" sz="2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      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       VI      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      V</a:t>
            </a:r>
          </a:p>
          <a:p>
            <a:pPr marL="0" lvl="0" indent="0">
              <a:buNone/>
            </a:pP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       </a:t>
            </a:r>
            <a:r>
              <a:rPr lang="en-US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     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      </a:t>
            </a:r>
            <a:r>
              <a:rPr lang="en-US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      I        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</a:p>
          <a:p>
            <a:pPr marL="0" lvl="0" indent="0">
              <a:buNone/>
            </a:pP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       VII    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I        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V         </a:t>
            </a:r>
            <a:r>
              <a:rPr lang="en-US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7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T53 - D6 -  D56 -  T53 - S64 - K64 - T53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Аккордовая последовательность.</a:t>
            </a:r>
            <a:b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0250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Вставить пропущенные ступени:</a:t>
            </a:r>
          </a:p>
          <a:p>
            <a:pPr marL="0" lvl="0" indent="0">
              <a:buNone/>
            </a:pP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                                   IV      III</a:t>
            </a:r>
            <a:endParaRPr lang="ru-RU" sz="2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      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       ?      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 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7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7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7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7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en-US" sz="27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      </a:t>
            </a:r>
            <a:r>
              <a:rPr 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en-US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      </a:t>
            </a:r>
            <a:r>
              <a:rPr 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      ?</a:t>
            </a:r>
            <a:r>
              <a:rPr lang="en-US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     I</a:t>
            </a:r>
            <a:endParaRPr lang="en-US" sz="2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       VII    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I        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V 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7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7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7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7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T53 - D6 -  D56 -  T53 - S64 - K64 </a:t>
            </a:r>
            <a:r>
              <a:rPr lang="en-US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D7 - T3</a:t>
            </a:r>
            <a:endParaRPr lang="en-US" sz="27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Аккордовая последовательность.</a:t>
            </a:r>
            <a:br>
              <a:rPr lang="ru-RU" sz="2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5818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V                                     IV     III</a:t>
            </a:r>
            <a:endParaRPr lang="ru-RU" sz="2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      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       VI     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      </a:t>
            </a:r>
            <a:r>
              <a:rPr lang="en-US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en-US" sz="2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      </a:t>
            </a:r>
            <a:r>
              <a:rPr lang="en-US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      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      </a:t>
            </a:r>
            <a:r>
              <a:rPr lang="en-US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     I       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r>
              <a:rPr lang="en-US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pPr marL="0" lvl="0" indent="0">
              <a:buNone/>
            </a:pP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       VII    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I        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        </a:t>
            </a:r>
            <a:r>
              <a:rPr lang="en-US" sz="27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7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T53 - D6 -  D56 -  T53 - S64 - K64 – D7 - T3</a:t>
            </a:r>
          </a:p>
          <a:p>
            <a:pPr lvl="0"/>
            <a:endParaRPr lang="ru-RU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Аккордовая последовательность.</a:t>
            </a:r>
            <a:b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9752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73</TotalTime>
  <Words>280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Муниципальное бюджетное образовательное учреждение дополнительного образования «Детская школа искусств п. Молодёжный»</vt:lpstr>
      <vt:lpstr>Аккордовая последовательность. </vt:lpstr>
      <vt:lpstr>Аккордовая последовательность. (проверь себя)</vt:lpstr>
      <vt:lpstr>Аккордовая последовательность. </vt:lpstr>
      <vt:lpstr>Аккордовая последовательность. (проверь себя)</vt:lpstr>
      <vt:lpstr>Аккордовая последовательность. </vt:lpstr>
      <vt:lpstr>Аккордовая последовательность. (проверь себя)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образовательное учреждение дополнительного образования «Детская школа искусств п. Молодёжный»</dc:title>
  <dc:creator>Alina</dc:creator>
  <cp:lastModifiedBy>Alina</cp:lastModifiedBy>
  <cp:revision>8</cp:revision>
  <dcterms:created xsi:type="dcterms:W3CDTF">2025-05-29T08:15:45Z</dcterms:created>
  <dcterms:modified xsi:type="dcterms:W3CDTF">2025-05-29T09:28:55Z</dcterms:modified>
</cp:coreProperties>
</file>