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7" r:id="rId4"/>
    <p:sldId id="299" r:id="rId5"/>
    <p:sldId id="301" r:id="rId6"/>
    <p:sldId id="348" r:id="rId7"/>
    <p:sldId id="352" r:id="rId8"/>
    <p:sldId id="295" r:id="rId9"/>
    <p:sldId id="303" r:id="rId10"/>
    <p:sldId id="311" r:id="rId11"/>
    <p:sldId id="310" r:id="rId12"/>
    <p:sldId id="309" r:id="rId13"/>
    <p:sldId id="315" r:id="rId14"/>
    <p:sldId id="308" r:id="rId15"/>
    <p:sldId id="307" r:id="rId16"/>
    <p:sldId id="306" r:id="rId17"/>
    <p:sldId id="257" r:id="rId18"/>
    <p:sldId id="258" r:id="rId19"/>
    <p:sldId id="260" r:id="rId20"/>
    <p:sldId id="264" r:id="rId21"/>
    <p:sldId id="271" r:id="rId22"/>
    <p:sldId id="270" r:id="rId23"/>
    <p:sldId id="269" r:id="rId24"/>
    <p:sldId id="268" r:id="rId25"/>
    <p:sldId id="267" r:id="rId26"/>
    <p:sldId id="266" r:id="rId27"/>
    <p:sldId id="338" r:id="rId28"/>
    <p:sldId id="340" r:id="rId29"/>
    <p:sldId id="341" r:id="rId30"/>
    <p:sldId id="317" r:id="rId31"/>
    <p:sldId id="318" r:id="rId32"/>
    <p:sldId id="320" r:id="rId33"/>
    <p:sldId id="324" r:id="rId34"/>
    <p:sldId id="323" r:id="rId35"/>
    <p:sldId id="322" r:id="rId36"/>
    <p:sldId id="326" r:id="rId37"/>
    <p:sldId id="334" r:id="rId38"/>
    <p:sldId id="329" r:id="rId39"/>
    <p:sldId id="336" r:id="rId40"/>
    <p:sldId id="331" r:id="rId41"/>
    <p:sldId id="327" r:id="rId42"/>
    <p:sldId id="286" r:id="rId43"/>
    <p:sldId id="259" r:id="rId44"/>
    <p:sldId id="290" r:id="rId45"/>
    <p:sldId id="288" r:id="rId46"/>
    <p:sldId id="344" r:id="rId47"/>
    <p:sldId id="30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E372-4B87-4847-B755-C013723CEA79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E0FFE-5A14-479A-A2C5-845511024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9" y="836712"/>
            <a:ext cx="6691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Интеллектуальная викторина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2884920"/>
            <a:ext cx="5598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«Я </a:t>
            </a:r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 </a:t>
            </a:r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спорте </a:t>
            </a:r>
            <a:endParaRPr lang="ru-RU" sz="4000" b="1" dirty="0" smtClean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знаю </a:t>
            </a:r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всё!»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718" y="286145"/>
            <a:ext cx="525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ГБОУ «Сабинская школа-интернат для детей с ОВЗ»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1890990"/>
            <a:ext cx="6550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Декада физкультуры и 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спорта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«Спорт мы тебя любим!»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6732" y="4763099"/>
            <a:ext cx="563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 физкультуры: </a:t>
            </a:r>
            <a:r>
              <a:rPr lang="ru-RU" dirty="0" err="1" smtClean="0"/>
              <a:t>Хайретдинова</a:t>
            </a:r>
            <a:r>
              <a:rPr lang="ru-RU" dirty="0" smtClean="0"/>
              <a:t> Наиля </a:t>
            </a:r>
            <a:r>
              <a:rPr lang="ru-RU" dirty="0" err="1" smtClean="0"/>
              <a:t>Ильдаровна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1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3" y="-8775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1435" y="742975"/>
            <a:ext cx="5028108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Calibri"/>
                <a:cs typeface="Times New Roman"/>
              </a:rPr>
              <a:t>КЙЕКОХ</a:t>
            </a:r>
            <a:endParaRPr lang="ru-RU" sz="88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66575" y="2132856"/>
            <a:ext cx="3953070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Хоккей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7888" b="3887"/>
          <a:stretch/>
        </p:blipFill>
        <p:spPr bwMode="auto">
          <a:xfrm>
            <a:off x="3921435" y="3313528"/>
            <a:ext cx="5099530" cy="35358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4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3" y="-8775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64863" y="742975"/>
            <a:ext cx="4341253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Calibri"/>
                <a:cs typeface="Times New Roman"/>
              </a:rPr>
              <a:t>ЗОДЮД</a:t>
            </a:r>
            <a:endParaRPr lang="ru-RU" sz="88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8388" y="2132856"/>
            <a:ext cx="3375156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Дзюдо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8434" name="Picture 2" descr="http://www.art11.ru/detskaja_tematika/531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11048" r="8162" b="4577"/>
          <a:stretch/>
        </p:blipFill>
        <p:spPr bwMode="auto">
          <a:xfrm>
            <a:off x="4067944" y="3232241"/>
            <a:ext cx="5025319" cy="3621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3" y="-8775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43759" y="742974"/>
            <a:ext cx="7200241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Calibri"/>
                <a:cs typeface="Times New Roman"/>
              </a:rPr>
              <a:t>БОЛТЕКСАБ</a:t>
            </a:r>
            <a:endParaRPr lang="ru-RU" sz="88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44322" y="1969226"/>
            <a:ext cx="5403916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Баскетбол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9458" name="Picture 2" descr="http://www.v3wall.com/wallpaper/1024_768/1001/1024_768_201001190956383517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27378" r="6396"/>
          <a:stretch/>
        </p:blipFill>
        <p:spPr bwMode="auto">
          <a:xfrm>
            <a:off x="4024109" y="3341249"/>
            <a:ext cx="5063700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3" y="-8775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6685" y="2132112"/>
            <a:ext cx="5018297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Сноуборд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808089"/>
            <a:ext cx="70014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0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Calibri"/>
                <a:cs typeface="Times New Roman"/>
              </a:rPr>
              <a:t>БОРДНУСО</a:t>
            </a:r>
            <a:endParaRPr lang="ru-RU" sz="80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3554" name="Picture 2" descr="http://900igr.net/datai/prazdniki/Novogodnie-zagadki/0024-031-Derevjannye-ko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245992"/>
            <a:ext cx="4709015" cy="35317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3" y="-8775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33197" y="742975"/>
            <a:ext cx="3404585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Calibri"/>
                <a:cs typeface="Times New Roman"/>
              </a:rPr>
              <a:t>КОБС</a:t>
            </a:r>
            <a:endParaRPr lang="ru-RU" sz="88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57370" y="2132856"/>
            <a:ext cx="2617191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Бокс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482" name="Picture 2" descr="http://edu.mari.ru/mouo-medvedevo/sh16/DocLib1/%D0%9A%D0%B0%D1%80%D1%82%D0%B8%D0%BD%D0%BA%D0%B8/B07-AI-02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r="10844"/>
          <a:stretch/>
        </p:blipFill>
        <p:spPr bwMode="auto">
          <a:xfrm>
            <a:off x="4158860" y="3085590"/>
            <a:ext cx="4947476" cy="37724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3" y="-8775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6381" y="756607"/>
            <a:ext cx="6642909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Calibri"/>
                <a:cs typeface="Times New Roman"/>
              </a:rPr>
              <a:t>БЕЙВОЛОЛ</a:t>
            </a:r>
            <a:endParaRPr lang="ru-RU" sz="88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8447" y="2132855"/>
            <a:ext cx="5003550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Волейбол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1506" name="Picture 2" descr="http://www.art11.ru/detskaja_tematika/539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3676" r="3322" b="3002"/>
          <a:stretch/>
        </p:blipFill>
        <p:spPr bwMode="auto">
          <a:xfrm>
            <a:off x="4536366" y="3267125"/>
            <a:ext cx="4542924" cy="3590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3" y="-87751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970" y="2132112"/>
            <a:ext cx="5235729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Плавание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7297" y="898106"/>
            <a:ext cx="7846703" cy="139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0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Calibri"/>
                <a:cs typeface="Times New Roman"/>
              </a:rPr>
              <a:t>ВАЕПЛАНИ</a:t>
            </a:r>
            <a:endParaRPr lang="ru-RU" sz="8000" b="1" dirty="0">
              <a:solidFill>
                <a:srgbClr val="1F497D">
                  <a:lumMod val="60000"/>
                  <a:lumOff val="40000"/>
                </a:srgbClr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2531" name="Picture 3" descr="http://www.art11.ru/detskaja_tematika/532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9186" r="6563" b="4562"/>
          <a:stretch/>
        </p:blipFill>
        <p:spPr bwMode="auto">
          <a:xfrm>
            <a:off x="4163663" y="3341249"/>
            <a:ext cx="4942672" cy="35439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4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874" y="908720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Дидактическая игра 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1" y="1701690"/>
            <a:ext cx="7673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«Спортивный инвентарь»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http://900igr.net/datai/prazdniki/Novogodnie-zagadki/0024-031-Derevjannye-ko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22956" r="2586"/>
          <a:stretch/>
        </p:blipFill>
        <p:spPr bwMode="auto">
          <a:xfrm>
            <a:off x="2382078" y="2381043"/>
            <a:ext cx="6260367" cy="44030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2803" y="1405775"/>
            <a:ext cx="5958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режет ловко-ловко,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Палка справа, слева палка,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а между них веревка.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длинная...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2982724"/>
            <a:ext cx="2336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скакалка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Администратор\Desktop\jump_rope-800x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03" y="3152908"/>
            <a:ext cx="3739372" cy="373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808" y="0"/>
            <a:ext cx="6300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Задание:</a:t>
            </a:r>
            <a:r>
              <a:rPr lang="ru-RU" sz="3200" b="1" kern="0" dirty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угадайте 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загадки </a:t>
            </a:r>
          </a:p>
          <a:p>
            <a:pPr lvl="0" algn="ctr"/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 спортивном инвентаре</a:t>
            </a:r>
            <a:endParaRPr lang="ru-RU" sz="32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бывает баскетбольный,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Волейбольный и футбольный.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играют во дворе,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 с ним в игре.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Скачет, скачет, скачет, скачет!</a:t>
            </a:r>
          </a:p>
          <a:p>
            <a:pPr lvl="0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конечно, это...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3962009"/>
            <a:ext cx="1689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мячик</a:t>
            </a:r>
          </a:p>
        </p:txBody>
      </p:sp>
      <p:pic>
        <p:nvPicPr>
          <p:cNvPr id="1027" name="Picture 3" descr="C:\Users\Администратор\Desktop\0_87ef8_1fd7e84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2"/>
            <a:ext cx="2489658" cy="250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6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78"/>
            <a:ext cx="9144000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052736"/>
            <a:ext cx="8028384" cy="376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Что такое спорт?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</a:endParaRPr>
          </a:p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</a:rPr>
              <a:t>Спорт – это жизнь. Это легкость движенья.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Спорт вызывает у всех уваженье.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Спорт продвигает всех вверх и вперед.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Бодрость, здоровье он всем придает.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Все, кто активен и кто не ленится,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Могут со спортом легко </a:t>
            </a:r>
            <a:r>
              <a:rPr lang="ru-RU" sz="3200" b="1" dirty="0" smtClean="0">
                <a:solidFill>
                  <a:srgbClr val="002060"/>
                </a:solidFill>
              </a:rPr>
              <a:t>подружиться.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" y="-172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0125" y="542714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Ранним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вдоль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траве блестит роса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дороге едут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бегут два колеса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загадки есть ответ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мой 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32714" y="3356992"/>
            <a:ext cx="2532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Администратор\Desktop\0_90c56_ee1a9449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40352"/>
            <a:ext cx="3976807" cy="32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462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смотрю - у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Штанга весом в четверть тонны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таким же стать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сестренку защищать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я теперь в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Поднимать большие...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66917" y="3962009"/>
            <a:ext cx="129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гири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Администратор\Desktop\28124167_150x1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1048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28124167_150x1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67" y="508518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48680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морозную погоду,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их на ногу.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 речке встал ледок,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мчатся на каток.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было тоски,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5277" y="3444889"/>
            <a:ext cx="1885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коньки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Администратор\Desktop\95380158_skat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809">
            <a:off x="2395287" y="3280249"/>
            <a:ext cx="4091943" cy="40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797054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пыл, сноровку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Провожу я тренировку.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Бью я мячик очень метко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я...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97266" y="2852936"/>
            <a:ext cx="2031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ракетка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C:\Users\Администратор\Desktop\Anonymous_Tennis_rack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2388">
            <a:off x="3061191" y="2589788"/>
            <a:ext cx="3488893" cy="45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48680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березовых коня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снегам несут меня.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 эти рыжи,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зовут их … 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5514" y="2599583"/>
            <a:ext cx="1540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1" name="Picture 1" descr="C:\Users\Администратор\Desktop\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92610"/>
            <a:ext cx="4608512" cy="33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20621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 – не синица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орёл и не баклан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маленькая птица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…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2982724"/>
            <a:ext cx="1548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волан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5" name="Picture 1" descr="C:\Users\Администратор\Desktop\shuttlec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07674"/>
            <a:ext cx="2699633" cy="35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1085" y="366462"/>
            <a:ext cx="6102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хоккей играть люблю,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Шайбу шуструю ловлю.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бросок, ещё бросок –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ловкий я игрок.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воротах я с подружкой, 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Крепкой новенькою...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5986" y="3264932"/>
            <a:ext cx="2433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клюшкой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9" name="Picture 1" descr="C:\Users\Администратор\Desktop\sport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84" y="2780928"/>
            <a:ext cx="67066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2442" y="692696"/>
            <a:ext cx="7668344" cy="3227986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Чтоб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здоровым оставаться,</a:t>
            </a:r>
          </a:p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арядкой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нужно заниматься.</a:t>
            </a:r>
          </a:p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 зарядку становись!</a:t>
            </a:r>
          </a:p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доровьем быстро зарядись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!</a:t>
            </a:r>
            <a:endParaRPr lang="ru-RU" sz="2800" b="1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66" name="Picture 6" descr="http://kolokolchik86.ucoz.net/fizruk/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03" y="3068960"/>
            <a:ext cx="5987620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874" y="764704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Физминутка </a:t>
            </a:r>
            <a:endParaRPr lang="ru-RU" sz="4400" b="1" dirty="0">
              <a:solidFill>
                <a:srgbClr val="1F497D">
                  <a:lumMod val="60000"/>
                  <a:lumOff val="4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49962"/>
            <a:ext cx="849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«Маленький спортсмен»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916" name="Picture 4" descr="http://xn----8sbafhj0bgde7a6c9e.xn--p1ai/wp-content/uploads/2013/09/0_1ba94_659ffa18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11490"/>
            <a:ext cx="5891808" cy="44188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8434" y="425421"/>
            <a:ext cx="5742384" cy="600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 теперь на месте шаг,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Выше ноги! Стой раз, два!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Плечи выше поднимаем,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А потом их опускаем,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Руки перед грудью ставим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 рывки мы выполняем.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Десять раз подпрыгнуть нужно,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Скачем выше, скачем дружно!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Мы колени поднимаем-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Шаг на месте выполняем.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От души мы потянулись,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 на место все вернулись.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4336" y="741441"/>
            <a:ext cx="6390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Дидактическая игра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26877" y="1510882"/>
            <a:ext cx="781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«Спортивные пословицы»</a:t>
            </a:r>
          </a:p>
        </p:txBody>
      </p:sp>
      <p:pic>
        <p:nvPicPr>
          <p:cNvPr id="6146" name="Picture 2" descr="http://www.art11.ru/detskaja_tematika/543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t="4731" r="10334" b="7644"/>
          <a:stretch/>
        </p:blipFill>
        <p:spPr bwMode="auto">
          <a:xfrm>
            <a:off x="2224812" y="2276872"/>
            <a:ext cx="6074273" cy="46270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874" y="764704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Дидактическая игра </a:t>
            </a:r>
            <a:endParaRPr lang="ru-RU" sz="4400" b="1" dirty="0">
              <a:solidFill>
                <a:srgbClr val="1F497D">
                  <a:lumMod val="60000"/>
                  <a:lumOff val="40000"/>
                </a:srgb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849962"/>
            <a:ext cx="849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«Чей спортивный инвентарь?»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78" name="Picture 2" descr="http://www.art11.ru/detskaja_tematika/544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" t="3626" r="2031" b="3160"/>
          <a:stretch/>
        </p:blipFill>
        <p:spPr bwMode="auto">
          <a:xfrm>
            <a:off x="2339752" y="2496292"/>
            <a:ext cx="5881806" cy="4281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844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Футболист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Б. Гимнаст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В. Баскетболист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Г. Фигурист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Constanti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1616" y="11088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Задание:</a:t>
            </a:r>
            <a:r>
              <a:rPr lang="ru-RU" sz="3200" b="1" kern="0" dirty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назвать спортсмена, которому принадлежит этот спортивный инвентарь</a:t>
            </a:r>
            <a:endParaRPr lang="ru-RU" sz="3200" b="1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6628" name="Picture 4" descr="C:\Users\Администратор\Desktop\0_87ef4_7b19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44" y="2998986"/>
            <a:ext cx="3742994" cy="3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7325" y="9087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Фехтовальщик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Теннисист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Волейболист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2769" name="Picture 1" descr="C:\Users\Администратор\Desktop\fafbc1677a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02" y="2924944"/>
            <a:ext cx="4002088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Лыжник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Гимнаст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Баскетболист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Штангист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7650" name="Picture 2" descr="C:\Users\Администратор\Desktop\Спорт\5781d01d904efe6bed255141dee74108gante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83" y="3284984"/>
            <a:ext cx="5226260" cy="34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Бейсболист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Волейболист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Регбист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Боксёр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8675" name="Picture 3" descr="C:\Users\Администратор\Desktop\105346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40" y="1916832"/>
            <a:ext cx="4176464" cy="45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Футболист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Гонщик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Каратист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29698" name="Picture 2" descr="C:\Users\Администратор\Desktop\ecf47b17937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271714"/>
            <a:ext cx="3954611" cy="338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9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Биатлонист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Фехтовальщик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Каратист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Стрелок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0722" name="Picture 2" descr="C:\Users\Администратор\Desktop\80223cc51c6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52" y="2422922"/>
            <a:ext cx="4156896" cy="41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3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Фигурист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Конькобежец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Биатлонист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3794" name="Picture 2" descr="C:\Users\Администратор\Desktop\Спорт\95380158_skat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4731" r="8537" b="3659"/>
          <a:stretch/>
        </p:blipFill>
        <p:spPr bwMode="auto">
          <a:xfrm rot="320529">
            <a:off x="4741292" y="2663702"/>
            <a:ext cx="3604437" cy="40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Баскетболист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Футболист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Регбист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Волейболист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4818" name="Picture 2" descr="C:\Users\Администратор\Desktop\0_87ef5_b09f715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19721"/>
            <a:ext cx="4023134" cy="40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120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Фигурист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Сноубордист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Хоккеист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Биатлонист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7890" name="Picture 2" descr="C:\Users\Администратор\Desktop\Спорт\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54" y="2924944"/>
            <a:ext cx="5210694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04664"/>
            <a:ext cx="7380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нужно составить пословицы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спорте и физкультуре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70085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Кто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 бьет по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мячу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Кто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Отдай спорту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Кто спортом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Ловкий спортсмен 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Двигайся больше 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1" y="1870085"/>
            <a:ext cx="38519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 и бодр.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проживешь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дольше.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выносливый воин</a:t>
            </a:r>
          </a:p>
          <a:p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все по плечу.</a:t>
            </a:r>
          </a:p>
          <a:p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взамен получи здоровье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 силы набирается</a:t>
            </a: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A. </a:t>
            </a: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Баскетболист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Б. Волейболист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В. Футболист</a:t>
            </a:r>
            <a: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  <a:t/>
            </a:r>
            <a:br>
              <a:rPr lang="ru-RU" sz="3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onstantia"/>
              </a:rPr>
            </a:br>
            <a:r>
              <a:rPr lang="ru-RU" sz="36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 Neue"/>
              </a:rPr>
              <a:t>Г. Бейсболист</a:t>
            </a:r>
            <a:endParaRPr lang="ru-RU" sz="3600" b="1" dirty="0">
              <a:solidFill>
                <a:srgbClr val="1F497D">
                  <a:lumMod val="60000"/>
                  <a:lumOff val="40000"/>
                </a:srgbClr>
              </a:solidFill>
              <a:latin typeface="Constantia"/>
            </a:endParaRPr>
          </a:p>
        </p:txBody>
      </p:sp>
      <p:pic>
        <p:nvPicPr>
          <p:cNvPr id="35842" name="Picture 2" descr="C:\Users\Администратор\Desktop\0_87ef9_64bb42d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52" y="2924944"/>
            <a:ext cx="3317943" cy="33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692696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Правильные ответы:</a:t>
            </a:r>
            <a:r>
              <a:rPr lang="ru-RU" sz="3200" b="1" kern="0" dirty="0" smtClean="0">
                <a:solidFill>
                  <a:srgbClr val="9BBB59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endParaRPr lang="ru-RU" sz="3200" b="1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В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В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Б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-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А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Г</a:t>
            </a:r>
          </a:p>
          <a:p>
            <a:pPr marL="514350" lvl="0" indent="-514350" algn="ctr">
              <a:buAutoNum type="arabicPeriod"/>
            </a:pPr>
            <a:r>
              <a:rPr lang="ru-RU" sz="3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- Б </a:t>
            </a:r>
            <a:endParaRPr lang="ru-RU" sz="3200" b="1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57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9090" y="836712"/>
            <a:ext cx="6390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Дидактическая игра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618796"/>
            <a:ext cx="7812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«Спортивный кроссворд»</a:t>
            </a:r>
            <a:endParaRPr lang="ru-RU" sz="40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http://www.nicefotos.ru/img/picture/May/27/cfcb8491a0c62f4b09e105c16ea0e3ed/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10112" b="3249"/>
          <a:stretch/>
        </p:blipFill>
        <p:spPr bwMode="auto">
          <a:xfrm>
            <a:off x="2259090" y="2295648"/>
            <a:ext cx="6432931" cy="4445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968" r="1231" b="50952"/>
          <a:stretch/>
        </p:blipFill>
        <p:spPr bwMode="auto">
          <a:xfrm>
            <a:off x="2503782" y="1628800"/>
            <a:ext cx="6117502" cy="4961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51044" y="840371"/>
            <a:ext cx="6222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Спортивный кроссворд </a:t>
            </a:r>
            <a:endParaRPr lang="ru-RU" sz="40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17151"/>
            <a:ext cx="7056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разгадать спортивный кроссворд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166"/>
            <a:ext cx="5184576" cy="325881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По горизонтали: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7. Зимний вид спорта.</a:t>
            </a:r>
            <a:br>
              <a:rPr lang="ru-RU" sz="2400" dirty="0" smtClean="0"/>
            </a:br>
            <a:r>
              <a:rPr lang="ru-RU" sz="2400" dirty="0" smtClean="0"/>
              <a:t>8. Командная игра </a:t>
            </a:r>
            <a:r>
              <a:rPr lang="ru-RU" sz="2400" dirty="0"/>
              <a:t>с</a:t>
            </a:r>
            <a:r>
              <a:rPr lang="ru-RU" sz="2400" dirty="0" smtClean="0"/>
              <a:t> мячом.</a:t>
            </a:r>
            <a:br>
              <a:rPr lang="ru-RU" sz="2400" dirty="0" smtClean="0"/>
            </a:br>
            <a:r>
              <a:rPr lang="ru-RU" sz="2400" dirty="0" smtClean="0"/>
              <a:t>10. Игра с мячом в воде.</a:t>
            </a:r>
            <a:br>
              <a:rPr lang="ru-RU" sz="2400" dirty="0" smtClean="0"/>
            </a:br>
            <a:r>
              <a:rPr lang="ru-RU" sz="2400" dirty="0" smtClean="0"/>
              <a:t>11. На них катаются по лыжне.</a:t>
            </a:r>
            <a:br>
              <a:rPr lang="ru-RU" sz="2400" dirty="0" smtClean="0"/>
            </a:br>
            <a:r>
              <a:rPr lang="ru-RU" sz="2400" dirty="0" smtClean="0"/>
              <a:t>12. Нужны фигуристам и хоккеистам.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90191" y="2996952"/>
            <a:ext cx="598775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a typeface="+mj-ea"/>
                <a:cs typeface="+mj-cs"/>
              </a:rPr>
              <a:t>По 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+mj-cs"/>
              </a:rPr>
              <a:t>вертикали: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rgbClr val="002060"/>
                </a:solidFill>
                <a:ea typeface="+mj-ea"/>
                <a:cs typeface="+mj-cs"/>
              </a:rPr>
            </a:b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1.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Вид 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 спорта, в котором используют ракетку.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2. Обувь для занятий спортом.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4. Игра с мячом на поле.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5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. Спортивный инвентарь хоккеиста.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6</a:t>
            </a: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. Вид спорта, необходимый при самообороне.</a:t>
            </a:r>
          </a:p>
          <a:p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9. Зимой дети катаются на коньках, а летом на …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2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292387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Спортивный кроссворд с ответами </a:t>
            </a:r>
            <a:endParaRPr lang="ru-RU" sz="32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C:\Users\Администратор\Desktop\Спорт\Кроссворд про спор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16943" r="2407" b="24497"/>
          <a:stretch/>
        </p:blipFill>
        <p:spPr bwMode="auto">
          <a:xfrm>
            <a:off x="2274464" y="877162"/>
            <a:ext cx="6611296" cy="5432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537" y="836712"/>
            <a:ext cx="716428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здоровья важен спорт,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болезням дать отпор.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спортом заниматься,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здоровым оставаться!</a:t>
            </a:r>
          </a:p>
        </p:txBody>
      </p:sp>
      <p:pic>
        <p:nvPicPr>
          <p:cNvPr id="44036" name="Picture 4" descr="http://ica.su/img/picture/Oct/17/8881d4ab6f2e835eb1de3c257dddb506/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2843" r="2227"/>
          <a:stretch/>
        </p:blipFill>
        <p:spPr bwMode="auto">
          <a:xfrm>
            <a:off x="2748320" y="2972206"/>
            <a:ext cx="5640103" cy="3864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10259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</a:rPr>
              <a:t>Молодцы!</a:t>
            </a:r>
            <a:endParaRPr lang="ru-RU" sz="8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019.radikal.ru/1310/91/f5798db5e1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56809"/>
            <a:ext cx="7024071" cy="50924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04664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о спорте и физкультуре 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6102" y="1700808"/>
            <a:ext cx="7107459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Кто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 бьет по мячу, тому все по плечу.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Кто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спорт, тот здоров и бодр.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Отдай спорту время, а взамен получи здоровье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Кто спортом занимается, тот силы набирается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Ловкий спортсмен — выносливый воин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Двигайся больше - проживешь дольше.</a:t>
            </a:r>
            <a:endParaRPr lang="ru-RU" sz="2400" b="1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4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9284" y="476672"/>
            <a:ext cx="7668344" cy="6192688"/>
          </a:xfrm>
        </p:spPr>
        <p:txBody>
          <a:bodyPr>
            <a:noAutofit/>
          </a:bodyPr>
          <a:lstStyle/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Чтоб здоровым быть сполна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Физкультура всем нужна.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Для начала по порядку -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Утром сделаем зарядку!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Бег полезен и игра,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Занимайся детвора! 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marR="9525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Чтоб успешно развиваться,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Нужно спортом заниматься.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Нам полезно без сомненья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Все, что связано с движеньем.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33872" y="1226949"/>
            <a:ext cx="777686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90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Calibri"/>
              </a:rPr>
              <a:t>Мы физически активны,</a:t>
            </a:r>
          </a:p>
          <a:p>
            <a:pPr algn="ctr" eaLnBrk="0" hangingPunct="0"/>
            <a:r>
              <a:rPr lang="ru-RU" altLang="ru-RU" sz="3200" b="1" dirty="0" smtClean="0">
                <a:solidFill>
                  <a:srgbClr val="002060"/>
                </a:solidFill>
                <a:latin typeface="Calibri"/>
              </a:rPr>
              <a:t>С ним мы станем быстры, сильны...</a:t>
            </a:r>
          </a:p>
          <a:p>
            <a:pPr algn="ctr" eaLnBrk="0" hangingPunct="0"/>
            <a:r>
              <a:rPr lang="ru-RU" altLang="ru-RU" sz="3200" b="1" dirty="0" smtClean="0">
                <a:solidFill>
                  <a:srgbClr val="002060"/>
                </a:solidFill>
                <a:latin typeface="Calibri"/>
              </a:rPr>
              <a:t>Закаляет нам натуру,</a:t>
            </a:r>
          </a:p>
          <a:p>
            <a:pPr algn="ctr" eaLnBrk="0" hangingPunct="0"/>
            <a:r>
              <a:rPr lang="ru-RU" altLang="ru-RU" sz="3200" b="1" dirty="0" smtClean="0">
                <a:solidFill>
                  <a:srgbClr val="002060"/>
                </a:solidFill>
                <a:latin typeface="Calibri"/>
              </a:rPr>
              <a:t>Укрепит мускулатуру.</a:t>
            </a:r>
          </a:p>
          <a:p>
            <a:pPr algn="ctr" eaLnBrk="0" hangingPunct="0"/>
            <a:r>
              <a:rPr lang="ru-RU" altLang="ru-RU" sz="3200" b="1" dirty="0" smtClean="0">
                <a:solidFill>
                  <a:srgbClr val="002060"/>
                </a:solidFill>
                <a:latin typeface="Calibri"/>
              </a:rPr>
              <a:t>Не нужны конфеты, торт,</a:t>
            </a:r>
          </a:p>
          <a:p>
            <a:pPr algn="ctr" eaLnBrk="0" hangingPunct="0"/>
            <a:r>
              <a:rPr lang="ru-RU" altLang="ru-RU" sz="3200" b="1" dirty="0" smtClean="0">
                <a:solidFill>
                  <a:srgbClr val="002060"/>
                </a:solidFill>
                <a:latin typeface="Calibri"/>
              </a:rPr>
              <a:t>Нужен нам один лишь спорт.</a:t>
            </a:r>
          </a:p>
        </p:txBody>
      </p:sp>
    </p:spTree>
    <p:extLst>
      <p:ext uri="{BB962C8B-B14F-4D97-AF65-F5344CB8AC3E}">
        <p14:creationId xmlns:p14="http://schemas.microsoft.com/office/powerpoint/2010/main" val="85252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78"/>
            <a:ext cx="9144000" cy="68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83671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1F497D">
                    <a:lumMod val="60000"/>
                    <a:lumOff val="40000"/>
                  </a:srgb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Дидактическая игра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1654981"/>
            <a:ext cx="45752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«Виды спорта»</a:t>
            </a:r>
          </a:p>
        </p:txBody>
      </p:sp>
      <p:pic>
        <p:nvPicPr>
          <p:cNvPr id="4098" name="Picture 2" descr="http://100-bal.ru/pars_docs/refs/55/54908/54908_html_m6ad82c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"/>
          <a:stretch/>
        </p:blipFill>
        <p:spPr bwMode="auto">
          <a:xfrm>
            <a:off x="2407557" y="2276872"/>
            <a:ext cx="6248153" cy="458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920621"/>
            <a:ext cx="5958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9392" y="273164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231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cs typeface="Times New Roman"/>
              </a:rPr>
              <a:t>Задание: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cs typeface="Times New Roman"/>
              </a:rPr>
              <a:t>у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cs typeface="Times New Roman"/>
              </a:rPr>
              <a:t>гадайте вид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cs typeface="Times New Roman"/>
              </a:rPr>
              <a:t> спорта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78539" y="742975"/>
            <a:ext cx="5113900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ea typeface="Calibri"/>
                <a:cs typeface="Times New Roman"/>
              </a:rPr>
              <a:t>ТОЛУБФ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3302" y="2132856"/>
            <a:ext cx="4005327" cy="15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8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Футбол</a:t>
            </a:r>
            <a:endParaRPr lang="ru-RU" sz="88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5362" name="Picture 2" descr="http://www.art11.ru/detskaja_tematika/543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3494" r="17159" b="8389"/>
          <a:stretch/>
        </p:blipFill>
        <p:spPr bwMode="auto">
          <a:xfrm>
            <a:off x="4332477" y="3143827"/>
            <a:ext cx="4798875" cy="37141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5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684</Words>
  <Application>Microsoft Office PowerPoint</Application>
  <PresentationFormat>Экран (4:3)</PresentationFormat>
  <Paragraphs>197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Arial Black</vt:lpstr>
      <vt:lpstr>Calibri</vt:lpstr>
      <vt:lpstr>Constantia</vt:lpstr>
      <vt:lpstr>Helvetica Neue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горизонтали: 7. Зимний вид спорта. 8. Командная игра с мячом. 10. Игра с мячом в воде. 11. На них катаются по лыжне. 12. Нужны фигуристам и хоккеистам. 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LEX-PEX.NET</dc:creator>
  <cp:lastModifiedBy>Ray</cp:lastModifiedBy>
  <cp:revision>70</cp:revision>
  <dcterms:created xsi:type="dcterms:W3CDTF">2015-08-12T13:59:46Z</dcterms:created>
  <dcterms:modified xsi:type="dcterms:W3CDTF">2025-05-29T05:43:45Z</dcterms:modified>
</cp:coreProperties>
</file>