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9" r:id="rId2"/>
    <p:sldId id="324" r:id="rId3"/>
    <p:sldId id="297" r:id="rId4"/>
    <p:sldId id="298" r:id="rId5"/>
    <p:sldId id="300" r:id="rId6"/>
    <p:sldId id="302" r:id="rId7"/>
    <p:sldId id="303" r:id="rId8"/>
    <p:sldId id="304" r:id="rId9"/>
    <p:sldId id="305" r:id="rId10"/>
    <p:sldId id="306" r:id="rId11"/>
    <p:sldId id="307" r:id="rId12"/>
    <p:sldId id="308" r:id="rId13"/>
    <p:sldId id="309" r:id="rId14"/>
    <p:sldId id="310" r:id="rId15"/>
    <p:sldId id="311" r:id="rId16"/>
    <p:sldId id="312" r:id="rId17"/>
    <p:sldId id="262" r:id="rId18"/>
    <p:sldId id="313" r:id="rId19"/>
    <p:sldId id="263" r:id="rId20"/>
    <p:sldId id="264" r:id="rId21"/>
    <p:sldId id="265" r:id="rId22"/>
    <p:sldId id="267" r:id="rId23"/>
    <p:sldId id="266" r:id="rId24"/>
    <p:sldId id="268" r:id="rId25"/>
    <p:sldId id="270" r:id="rId26"/>
    <p:sldId id="269" r:id="rId27"/>
    <p:sldId id="296" r:id="rId28"/>
    <p:sldId id="272" r:id="rId29"/>
    <p:sldId id="273" r:id="rId30"/>
    <p:sldId id="316" r:id="rId31"/>
    <p:sldId id="317" r:id="rId32"/>
    <p:sldId id="318" r:id="rId33"/>
    <p:sldId id="319" r:id="rId34"/>
    <p:sldId id="295" r:id="rId35"/>
    <p:sldId id="274" r:id="rId36"/>
    <p:sldId id="294" r:id="rId37"/>
    <p:sldId id="293" r:id="rId38"/>
    <p:sldId id="292" r:id="rId39"/>
    <p:sldId id="291" r:id="rId40"/>
    <p:sldId id="290" r:id="rId41"/>
    <p:sldId id="289" r:id="rId42"/>
    <p:sldId id="325" r:id="rId43"/>
    <p:sldId id="327" r:id="rId44"/>
    <p:sldId id="271" r:id="rId45"/>
  </p:sldIdLst>
  <p:sldSz cx="9144000" cy="6858000" type="screen4x3"/>
  <p:notesSz cx="6858000" cy="9144000"/>
  <p:embeddedFontLst>
    <p:embeddedFont>
      <p:font typeface="Monotype Corsiva" panose="03010101010201010101" pitchFamily="66" charset="0"/>
      <p:italic r:id="rId46"/>
    </p:embeddedFont>
    <p:embeddedFont>
      <p:font typeface="Calibri" panose="020F0502020204030204" pitchFamily="34" charset="0"/>
      <p:regular r:id="rId47"/>
      <p:bold r:id="rId48"/>
      <p:italic r:id="rId49"/>
      <p:boldItalic r:id="rId50"/>
    </p:embeddedFont>
    <p:embeddedFont>
      <p:font typeface="Bodoni MT" panose="02070603080606020203" pitchFamily="18" charset="0"/>
      <p:regular r:id="rId51"/>
      <p:bold r:id="rId52"/>
      <p:italic r:id="rId53"/>
      <p:boldItalic r:id="rId54"/>
    </p:embeddedFont>
    <p:embeddedFont>
      <p:font typeface="Impact" panose="020B0806030902050204" pitchFamily="34" charset="0"/>
      <p:regular r:id="rId55"/>
    </p:embeddedFont>
    <p:embeddedFont>
      <p:font typeface="Calibri Light" panose="020F0302020204030204" pitchFamily="34" charset="0"/>
      <p:regular r:id="rId56"/>
      <p:italic r:id="rId57"/>
    </p:embeddedFont>
  </p:embeddedFont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C0"/>
    <a:srgbClr val="3222A6"/>
    <a:srgbClr val="FEBEF0"/>
    <a:srgbClr val="FED6F9"/>
    <a:srgbClr val="0036A2"/>
    <a:srgbClr val="F5DAFA"/>
    <a:srgbClr val="FEBEF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94660"/>
  </p:normalViewPr>
  <p:slideViewPr>
    <p:cSldViewPr snapToGrid="0">
      <p:cViewPr varScale="1">
        <p:scale>
          <a:sx n="77" d="100"/>
          <a:sy n="77" d="100"/>
        </p:scale>
        <p:origin x="12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9C1ED82A-99D4-4B8C-9677-6BFCFE0712AE}" type="datetimeFigureOut">
              <a:rPr lang="ru-RU"/>
              <a:pPr>
                <a:defRPr/>
              </a:pPr>
              <a:t>28.01.2025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CFCF8EE-AA65-4B78-A9DC-97CDBF86212D}" type="slidenum">
              <a:rPr lang="ru-RU"/>
              <a:pPr>
                <a:defRPr/>
              </a:pPr>
              <a:t>‹#›</a:t>
            </a:fld>
            <a:endParaRPr lang="ru-RU"/>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3618025-2377-4318-9E9C-FEAC88246BCC}" type="datetimeFigureOut">
              <a:rPr lang="ru-RU"/>
              <a:pPr>
                <a:defRPr/>
              </a:pPr>
              <a:t>28.01.2025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F614F59-4C01-4AF9-A824-E041C7CA1BDD}" type="slidenum">
              <a:rPr lang="ru-RU"/>
              <a:pPr>
                <a:defRPr/>
              </a:pPr>
              <a:t>‹#›</a:t>
            </a:fld>
            <a:endParaRPr lang="ru-RU"/>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4C05FF8-95DA-4806-9451-FCA5A55E2F6E}" type="datetimeFigureOut">
              <a:rPr lang="ru-RU"/>
              <a:pPr>
                <a:defRPr/>
              </a:pPr>
              <a:t>28.01.2025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64E8584-43BA-4702-AB75-2C12558A57E0}" type="slidenum">
              <a:rPr lang="ru-RU"/>
              <a:pPr>
                <a:defRPr/>
              </a:pPr>
              <a:t>‹#›</a:t>
            </a:fld>
            <a:endParaRPr lang="ru-RU"/>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325563"/>
          </a:xfrm>
        </p:spPr>
        <p:txBody>
          <a:bodyPr/>
          <a:lstStyle/>
          <a:p>
            <a:r>
              <a:rPr lang="en-US"/>
              <a:t>Образец заголовка</a:t>
            </a:r>
            <a:endParaRPr lang="ru-RU"/>
          </a:p>
        </p:txBody>
      </p:sp>
      <p:sp>
        <p:nvSpPr>
          <p:cNvPr id="3" name="Текст 2"/>
          <p:cNvSpPr>
            <a:spLocks noGrp="1"/>
          </p:cNvSpPr>
          <p:nvPr>
            <p:ph type="body" sz="half" idx="1"/>
          </p:nvPr>
        </p:nvSpPr>
        <p:spPr>
          <a:xfrm>
            <a:off x="628650" y="1825625"/>
            <a:ext cx="3867150" cy="435133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825625"/>
            <a:ext cx="3867150" cy="435133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a:xfrm>
            <a:off x="628650" y="6356350"/>
            <a:ext cx="2057400" cy="365125"/>
          </a:xfrm>
        </p:spPr>
        <p:txBody>
          <a:bodyPr/>
          <a:lstStyle>
            <a:lvl1pPr>
              <a:defRPr/>
            </a:lvl1pPr>
          </a:lstStyle>
          <a:p>
            <a:pPr>
              <a:defRPr/>
            </a:pPr>
            <a:fld id="{4555B7D9-F24E-49F4-823A-B7B437DE1C84}" type="datetimeFigureOut">
              <a:rPr lang="ru-RU"/>
              <a:pPr>
                <a:defRPr/>
              </a:pPr>
              <a:t>28.01.2025</a:t>
            </a:fld>
            <a:endParaRPr lang="ru-RU"/>
          </a:p>
        </p:txBody>
      </p:sp>
      <p:sp>
        <p:nvSpPr>
          <p:cNvPr id="6" name="Нижний колонтитул 5"/>
          <p:cNvSpPr>
            <a:spLocks noGrp="1"/>
          </p:cNvSpPr>
          <p:nvPr>
            <p:ph type="ftr" sz="quarter" idx="11"/>
          </p:nvPr>
        </p:nvSpPr>
        <p:spPr>
          <a:xfrm>
            <a:off x="3028950" y="6356350"/>
            <a:ext cx="30861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457950" y="6356350"/>
            <a:ext cx="2057400" cy="365125"/>
          </a:xfrm>
        </p:spPr>
        <p:txBody>
          <a:bodyPr/>
          <a:lstStyle>
            <a:lvl1pPr>
              <a:defRPr/>
            </a:lvl1pPr>
          </a:lstStyle>
          <a:p>
            <a:pPr>
              <a:defRPr/>
            </a:pPr>
            <a:fld id="{ECF0847D-C11A-4D73-B7B4-D275EB33757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56FE9C1-5032-4313-B7C1-52DFB3871BAE}" type="datetimeFigureOut">
              <a:rPr lang="ru-RU"/>
              <a:pPr>
                <a:defRPr/>
              </a:pPr>
              <a:t>28.01.2025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8E02602-9BCE-4549-8A25-F5203B2589C1}" type="slidenum">
              <a:rPr lang="ru-RU"/>
              <a:pPr>
                <a:defRPr/>
              </a:pPr>
              <a:t>‹#›</a:t>
            </a:fld>
            <a:endParaRPr lang="ru-RU"/>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C0E2E83-5F82-4348-AEBD-F7DFBE4AD09B}" type="datetimeFigureOut">
              <a:rPr lang="ru-RU"/>
              <a:pPr>
                <a:defRPr/>
              </a:pPr>
              <a:t>28.01.2025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CBCF55F-2222-460C-AF99-BD0551A8799F}" type="slidenum">
              <a:rPr lang="ru-RU"/>
              <a:pPr>
                <a:defRPr/>
              </a:pPr>
              <a:t>‹#›</a:t>
            </a:fld>
            <a:endParaRPr lang="ru-RU"/>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5961773A-EBBA-4D6D-B4F3-E29A8BFF91C3}" type="datetimeFigureOut">
              <a:rPr lang="ru-RU"/>
              <a:pPr>
                <a:defRPr/>
              </a:pPr>
              <a:t>28.01.2025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1D39382-8A39-4E40-8864-C8E4D6ACD34B}" type="slidenum">
              <a:rPr lang="ru-RU"/>
              <a:pPr>
                <a:defRPr/>
              </a:pPr>
              <a:t>‹#›</a:t>
            </a:fld>
            <a:endParaRPr lang="ru-RU"/>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E7227DE-105C-48EA-8CE3-CA6ED971F71E}" type="datetimeFigureOut">
              <a:rPr lang="ru-RU"/>
              <a:pPr>
                <a:defRPr/>
              </a:pPr>
              <a:t>28.01.2025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EE2B9E1F-4A10-4850-A486-06C38D70712D}" type="slidenum">
              <a:rPr lang="ru-RU"/>
              <a:pPr>
                <a:defRPr/>
              </a:pPr>
              <a:t>‹#›</a:t>
            </a:fld>
            <a:endParaRPr lang="ru-RU"/>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65A30F4-2D82-40A5-9EE9-B07C3A9D9DFB}" type="datetimeFigureOut">
              <a:rPr lang="ru-RU"/>
              <a:pPr>
                <a:defRPr/>
              </a:pPr>
              <a:t>28.01.2025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EDB7A82-6D81-4EC2-907B-89B19B6DE343}" type="slidenum">
              <a:rPr lang="ru-RU"/>
              <a:pPr>
                <a:defRPr/>
              </a:pPr>
              <a:t>‹#›</a:t>
            </a:fld>
            <a:endParaRPr lang="ru-RU"/>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E22252-0920-43B6-8E6D-54FF5CF742D9}" type="datetimeFigureOut">
              <a:rPr lang="ru-RU"/>
              <a:pPr>
                <a:defRPr/>
              </a:pPr>
              <a:t>28.01.2025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195A3EF-B5F7-4E0A-B9A0-28599A94060F}" type="slidenum">
              <a:rPr lang="ru-RU"/>
              <a:pPr>
                <a:defRPr/>
              </a:pPr>
              <a:t>‹#›</a:t>
            </a:fld>
            <a:endParaRPr lang="ru-RU"/>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B789287-6023-486A-98C2-7DD42EAF4FD0}" type="datetimeFigureOut">
              <a:rPr lang="ru-RU"/>
              <a:pPr>
                <a:defRPr/>
              </a:pPr>
              <a:t>28.01.2025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8A7F9C2-8C81-4AB3-8EAD-E1727A9F8A89}" type="slidenum">
              <a:rPr lang="ru-RU"/>
              <a:pPr>
                <a:defRPr/>
              </a:pPr>
              <a:t>‹#›</a:t>
            </a:fld>
            <a:endParaRPr lang="ru-RU"/>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3EE7AA3C-D6B9-4800-BA58-4FE41C1081CB}" type="datetimeFigureOut">
              <a:rPr lang="ru-RU"/>
              <a:pPr>
                <a:defRPr/>
              </a:pPr>
              <a:t>28.01.2025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1732CFE-A737-46E3-A4C7-D6892F315FC6}" type="slidenum">
              <a:rPr lang="ru-RU"/>
              <a:pPr>
                <a:defRPr/>
              </a:pPr>
              <a:t>‹#›</a:t>
            </a:fld>
            <a:endParaRPr lang="ru-RU"/>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E4CB43B-CAED-4569-9759-A6290BADEA6F}" type="datetimeFigureOut">
              <a:rPr lang="ru-RU"/>
              <a:pPr>
                <a:defRPr/>
              </a:pPr>
              <a:t>28.01.2025</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D26C46-1C6D-4FF5-ABAC-4970751CA3B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transition spd="slow" advClick="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900igr.net/" TargetMode="Externa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8.xml"/><Relationship Id="rId7" Type="http://schemas.openxmlformats.org/officeDocument/2006/relationships/slide" Target="slide3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8.xml"/><Relationship Id="rId7" Type="http://schemas.openxmlformats.org/officeDocument/2006/relationships/slide" Target="slide3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s>
</file>

<file path=ppt/slides/_rels/slide37.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8.xml"/><Relationship Id="rId7" Type="http://schemas.openxmlformats.org/officeDocument/2006/relationships/slide" Target="slide3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8.xml"/><Relationship Id="rId7" Type="http://schemas.openxmlformats.org/officeDocument/2006/relationships/slide" Target="slide3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8.xml"/><Relationship Id="rId7" Type="http://schemas.openxmlformats.org/officeDocument/2006/relationships/slide" Target="slide3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8.xml"/><Relationship Id="rId7" Type="http://schemas.openxmlformats.org/officeDocument/2006/relationships/slide" Target="slide3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8.xml"/><Relationship Id="rId7" Type="http://schemas.openxmlformats.org/officeDocument/2006/relationships/slide" Target="slide36.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gif"/><Relationship Id="rId15" Type="http://schemas.openxmlformats.org/officeDocument/2006/relationships/image" Target="../media/image33.gif"/><Relationship Id="rId10" Type="http://schemas.openxmlformats.org/officeDocument/2006/relationships/image" Target="../media/image28.png"/><Relationship Id="rId4" Type="http://schemas.openxmlformats.org/officeDocument/2006/relationships/image" Target="../media/image22.gif"/><Relationship Id="rId9" Type="http://schemas.openxmlformats.org/officeDocument/2006/relationships/image" Target="../media/image27.png"/><Relationship Id="rId14" Type="http://schemas.openxmlformats.org/officeDocument/2006/relationships/image" Target="../media/image32.png"/></Relationships>
</file>

<file path=ppt/slides/_rels/slide4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playcast.ru/uploads/2013/11/24/6650338.png" TargetMode="External"/><Relationship Id="rId7" Type="http://schemas.openxmlformats.org/officeDocument/2006/relationships/hyperlink" Target="http://testedu.ru/test/literatura/1-klass/dobrota.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image2.90e.com/image/1440x900/9543.jpg" TargetMode="External"/><Relationship Id="rId5" Type="http://schemas.openxmlformats.org/officeDocument/2006/relationships/hyperlink" Target="http://wallpapers2.hellowallpaper.com/cartoon_childhood-dream--01_11-1280x1024.jpg" TargetMode="External"/><Relationship Id="rId4" Type="http://schemas.openxmlformats.org/officeDocument/2006/relationships/hyperlink" Target="http://toogeza.com/wp-content/uploads/2006/10/1af0d71cb023.png" TargetMode="External"/><Relationship Id="rId9"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5888" y="2549525"/>
            <a:ext cx="4776788" cy="2390775"/>
          </a:xfrm>
        </p:spPr>
        <p:txBody>
          <a:bodyPr>
            <a:normAutofit fontScale="90000"/>
          </a:bodyPr>
          <a:lstStyle/>
          <a:p>
            <a:r>
              <a:rPr lang="ru-RU" sz="2000" b="1" smtClean="0">
                <a:solidFill>
                  <a:srgbClr val="3222A6"/>
                </a:solidFill>
                <a:effectLst>
                  <a:outerShdw blurRad="38100" dist="38100" dir="2700000" algn="tl">
                    <a:srgbClr val="C0C0C0"/>
                  </a:outerShdw>
                </a:effectLst>
                <a:latin typeface="Monotype Corsiva" pitchFamily="66" charset="0"/>
              </a:rPr>
              <a:t>Классный час:</a:t>
            </a:r>
            <a:br>
              <a:rPr lang="ru-RU" sz="2000" b="1" smtClean="0">
                <a:solidFill>
                  <a:srgbClr val="3222A6"/>
                </a:solidFill>
                <a:effectLst>
                  <a:outerShdw blurRad="38100" dist="38100" dir="2700000" algn="tl">
                    <a:srgbClr val="C0C0C0"/>
                  </a:outerShdw>
                </a:effectLst>
                <a:latin typeface="Monotype Corsiva" pitchFamily="66" charset="0"/>
              </a:rPr>
            </a:br>
            <a:r>
              <a:rPr lang="ru-RU" sz="8600" b="1" smtClean="0">
                <a:solidFill>
                  <a:srgbClr val="3222A6"/>
                </a:solidFill>
                <a:effectLst>
                  <a:outerShdw blurRad="38100" dist="38100" dir="2700000" algn="tl">
                    <a:srgbClr val="C0C0C0"/>
                  </a:outerShdw>
                </a:effectLst>
                <a:latin typeface="Monotype Corsiva" pitchFamily="66" charset="0"/>
              </a:rPr>
              <a:t>Доброта</a:t>
            </a:r>
            <a:r>
              <a:rPr lang="ru-RU" sz="8600" b="1" smtClean="0">
                <a:solidFill>
                  <a:srgbClr val="0036A2"/>
                </a:solidFill>
                <a:effectLst>
                  <a:outerShdw blurRad="38100" dist="38100" dir="2700000" algn="tl">
                    <a:srgbClr val="C0C0C0"/>
                  </a:outerShdw>
                </a:effectLst>
                <a:latin typeface="Monotype Corsiva" pitchFamily="66" charset="0"/>
              </a:rPr>
              <a:t/>
            </a:r>
            <a:br>
              <a:rPr lang="ru-RU" sz="8600" b="1" smtClean="0">
                <a:solidFill>
                  <a:srgbClr val="0036A2"/>
                </a:solidFill>
                <a:effectLst>
                  <a:outerShdw blurRad="38100" dist="38100" dir="2700000" algn="tl">
                    <a:srgbClr val="C0C0C0"/>
                  </a:outerShdw>
                </a:effectLst>
                <a:latin typeface="Monotype Corsiva" pitchFamily="66" charset="0"/>
              </a:rPr>
            </a:br>
            <a:r>
              <a:rPr lang="ru-RU" sz="5400" b="1" smtClean="0">
                <a:solidFill>
                  <a:srgbClr val="002060"/>
                </a:solidFill>
                <a:latin typeface="Monotype Corsiva" pitchFamily="66" charset="0"/>
              </a:rPr>
              <a:t>шагает по планете</a:t>
            </a:r>
          </a:p>
        </p:txBody>
      </p:sp>
      <p:sp>
        <p:nvSpPr>
          <p:cNvPr id="13315" name="Подзаголовок 4"/>
          <p:cNvSpPr>
            <a:spLocks noGrp="1"/>
          </p:cNvSpPr>
          <p:nvPr>
            <p:ph type="subTitle" idx="1"/>
          </p:nvPr>
        </p:nvSpPr>
        <p:spPr>
          <a:xfrm>
            <a:off x="2125663" y="5160963"/>
            <a:ext cx="3702050" cy="1255712"/>
          </a:xfrm>
        </p:spPr>
        <p:txBody>
          <a:bodyPr/>
          <a:lstStyle/>
          <a:p>
            <a:r>
              <a:rPr lang="ru-RU" sz="1400" b="1" dirty="0" smtClean="0">
                <a:latin typeface="Bodoni MT" pitchFamily="18" charset="0"/>
              </a:rPr>
              <a:t>Презентацию подготовила: </a:t>
            </a:r>
          </a:p>
          <a:p>
            <a:r>
              <a:rPr lang="ru-RU" sz="1400" b="1" dirty="0" smtClean="0">
                <a:latin typeface="Bodoni MT" pitchFamily="18" charset="0"/>
              </a:rPr>
              <a:t>учитель начальных классов Бурка Т.Н.. </a:t>
            </a:r>
          </a:p>
          <a:p>
            <a:r>
              <a:rPr lang="ru-RU" sz="1400" b="1" dirty="0" smtClean="0">
                <a:latin typeface="Bodoni MT" pitchFamily="18" charset="0"/>
              </a:rPr>
              <a:t>МБОУ СОШ №2 г. Шарыпово</a:t>
            </a:r>
          </a:p>
          <a:p>
            <a:endParaRPr lang="ru-RU" sz="1400" dirty="0" smtClean="0">
              <a:solidFill>
                <a:srgbClr val="002060"/>
              </a:solidFill>
              <a:latin typeface="Bodoni MT" pitchFamily="18" charset="0"/>
            </a:endParaRPr>
          </a:p>
          <a:p>
            <a:endParaRPr lang="ru-RU" sz="1400" smtClean="0">
              <a:solidFill>
                <a:srgbClr val="002060"/>
              </a:solidFill>
            </a:endParaRPr>
          </a:p>
        </p:txBody>
      </p:sp>
      <p:sp>
        <p:nvSpPr>
          <p:cNvPr id="2" name="Умножение 1">
            <a:hlinkClick r:id="" action="ppaction://hlinkshowjump?jump=endshow" highlightClick="1"/>
          </p:cNvPr>
          <p:cNvSpPr/>
          <p:nvPr/>
        </p:nvSpPr>
        <p:spPr>
          <a:xfrm>
            <a:off x="8371267" y="126303"/>
            <a:ext cx="540000" cy="540000"/>
          </a:xfrm>
          <a:prstGeom prst="mathMultiply">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Управляющая кнопка: сведения 2">
            <a:hlinkClick r:id="" action="ppaction://hlinkshowjump?jump=lastslide" highlightClick="1"/>
          </p:cNvPr>
          <p:cNvSpPr/>
          <p:nvPr/>
        </p:nvSpPr>
        <p:spPr>
          <a:xfrm>
            <a:off x="7701566" y="180303"/>
            <a:ext cx="432000" cy="432000"/>
          </a:xfrm>
          <a:prstGeom prst="actionButtonInformation">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8" name="Rectangle 2"/>
          <p:cNvSpPr>
            <a:spLocks noGrp="1" noChangeArrowheads="1"/>
          </p:cNvSpPr>
          <p:nvPr>
            <p:ph type="title" idx="4294967295"/>
          </p:nvPr>
        </p:nvSpPr>
        <p:spPr/>
        <p:txBody>
          <a:bodyPr/>
          <a:lstStyle/>
          <a:p>
            <a:r>
              <a:rPr lang="ru-RU" sz="3200" b="1" smtClean="0"/>
              <a:t>Кто-то в семье купил вещь, которая вам не нравится.</a:t>
            </a:r>
            <a:r>
              <a:rPr lang="ru-RU" sz="4000" smtClean="0"/>
              <a:t> </a:t>
            </a:r>
          </a:p>
        </p:txBody>
      </p:sp>
      <p:sp>
        <p:nvSpPr>
          <p:cNvPr id="14339" name="Rectangle 3"/>
          <p:cNvSpPr>
            <a:spLocks noGrp="1" noChangeArrowheads="1"/>
          </p:cNvSpPr>
          <p:nvPr>
            <p:ph type="body" idx="4294967295"/>
          </p:nvPr>
        </p:nvSpPr>
        <p:spPr>
          <a:xfrm>
            <a:off x="611188" y="2924175"/>
            <a:ext cx="8229600" cy="4525963"/>
          </a:xfrm>
        </p:spPr>
        <p:txBody>
          <a:bodyPr/>
          <a:lstStyle/>
          <a:p>
            <a:pPr marL="812800" indent="-812800">
              <a:buFontTx/>
              <a:buAutoNum type="arabicPeriod"/>
            </a:pPr>
            <a:r>
              <a:rPr lang="ru-RU" smtClean="0"/>
              <a:t>Промолчу. </a:t>
            </a:r>
          </a:p>
          <a:p>
            <a:pPr marL="812800" indent="-812800">
              <a:buFontTx/>
              <a:buAutoNum type="arabicPeriod"/>
            </a:pPr>
            <a:r>
              <a:rPr lang="ru-RU" smtClean="0"/>
              <a:t>Ограничусь коротким, но тактичным комментарием. </a:t>
            </a:r>
          </a:p>
          <a:p>
            <a:pPr marL="812800" indent="-812800">
              <a:buFontTx/>
              <a:buAutoNum type="arabicPeriod"/>
            </a:pPr>
            <a:r>
              <a:rPr lang="ru-RU" smtClean="0"/>
              <a:t>Выскажу все, что я об этом думаю. </a:t>
            </a:r>
          </a:p>
        </p:txBody>
      </p:sp>
      <p:pic>
        <p:nvPicPr>
          <p:cNvPr id="14341" name="Picture 5" descr="surprize"/>
          <p:cNvPicPr>
            <a:picLocks noChangeAspect="1" noChangeArrowheads="1" noCrop="1"/>
          </p:cNvPicPr>
          <p:nvPr/>
        </p:nvPicPr>
        <p:blipFill>
          <a:blip r:embed="rId3"/>
          <a:srcRect/>
          <a:stretch>
            <a:fillRect/>
          </a:stretch>
        </p:blipFill>
        <p:spPr bwMode="auto">
          <a:xfrm>
            <a:off x="3321050" y="4073525"/>
            <a:ext cx="2058988" cy="2447925"/>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1000"/>
                                        <p:tgtEl>
                                          <p:spTgt spid="1433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wipe(down)">
                                      <p:cBhvr>
                                        <p:cTn id="11" dur="580">
                                          <p:stCondLst>
                                            <p:cond delay="0"/>
                                          </p:stCondLst>
                                        </p:cTn>
                                        <p:tgtEl>
                                          <p:spTgt spid="14341"/>
                                        </p:tgtEl>
                                      </p:cBhvr>
                                    </p:animEffect>
                                    <p:anim calcmode="lin" valueType="num">
                                      <p:cBhvr>
                                        <p:cTn id="12" dur="1822" tmFilter="0,0; 0.14,0.36; 0.43,0.73; 0.71,0.91; 1.0,1.0">
                                          <p:stCondLst>
                                            <p:cond delay="0"/>
                                          </p:stCondLst>
                                        </p:cTn>
                                        <p:tgtEl>
                                          <p:spTgt spid="1434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434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434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434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4341"/>
                                        </p:tgtEl>
                                        <p:attrNameLst>
                                          <p:attrName>ppt_y</p:attrName>
                                        </p:attrNameLst>
                                      </p:cBhvr>
                                      <p:tavLst>
                                        <p:tav tm="0" fmla="#ppt_y-sin(pi*$)/81">
                                          <p:val>
                                            <p:fltVal val="0"/>
                                          </p:val>
                                        </p:tav>
                                        <p:tav tm="100000">
                                          <p:val>
                                            <p:fltVal val="1"/>
                                          </p:val>
                                        </p:tav>
                                      </p:tavLst>
                                    </p:anim>
                                    <p:animScale>
                                      <p:cBhvr>
                                        <p:cTn id="17" dur="26">
                                          <p:stCondLst>
                                            <p:cond delay="650"/>
                                          </p:stCondLst>
                                        </p:cTn>
                                        <p:tgtEl>
                                          <p:spTgt spid="14341"/>
                                        </p:tgtEl>
                                      </p:cBhvr>
                                      <p:to x="100000" y="60000"/>
                                    </p:animScale>
                                    <p:animScale>
                                      <p:cBhvr>
                                        <p:cTn id="18" dur="166" decel="50000">
                                          <p:stCondLst>
                                            <p:cond delay="676"/>
                                          </p:stCondLst>
                                        </p:cTn>
                                        <p:tgtEl>
                                          <p:spTgt spid="14341"/>
                                        </p:tgtEl>
                                      </p:cBhvr>
                                      <p:to x="100000" y="100000"/>
                                    </p:animScale>
                                    <p:animScale>
                                      <p:cBhvr>
                                        <p:cTn id="19" dur="26">
                                          <p:stCondLst>
                                            <p:cond delay="1312"/>
                                          </p:stCondLst>
                                        </p:cTn>
                                        <p:tgtEl>
                                          <p:spTgt spid="14341"/>
                                        </p:tgtEl>
                                      </p:cBhvr>
                                      <p:to x="100000" y="80000"/>
                                    </p:animScale>
                                    <p:animScale>
                                      <p:cBhvr>
                                        <p:cTn id="20" dur="166" decel="50000">
                                          <p:stCondLst>
                                            <p:cond delay="1338"/>
                                          </p:stCondLst>
                                        </p:cTn>
                                        <p:tgtEl>
                                          <p:spTgt spid="14341"/>
                                        </p:tgtEl>
                                      </p:cBhvr>
                                      <p:to x="100000" y="100000"/>
                                    </p:animScale>
                                    <p:animScale>
                                      <p:cBhvr>
                                        <p:cTn id="21" dur="26">
                                          <p:stCondLst>
                                            <p:cond delay="1642"/>
                                          </p:stCondLst>
                                        </p:cTn>
                                        <p:tgtEl>
                                          <p:spTgt spid="14341"/>
                                        </p:tgtEl>
                                      </p:cBhvr>
                                      <p:to x="100000" y="90000"/>
                                    </p:animScale>
                                    <p:animScale>
                                      <p:cBhvr>
                                        <p:cTn id="22" dur="166" decel="50000">
                                          <p:stCondLst>
                                            <p:cond delay="1668"/>
                                          </p:stCondLst>
                                        </p:cTn>
                                        <p:tgtEl>
                                          <p:spTgt spid="14341"/>
                                        </p:tgtEl>
                                      </p:cBhvr>
                                      <p:to x="100000" y="100000"/>
                                    </p:animScale>
                                    <p:animScale>
                                      <p:cBhvr>
                                        <p:cTn id="23" dur="26">
                                          <p:stCondLst>
                                            <p:cond delay="1808"/>
                                          </p:stCondLst>
                                        </p:cTn>
                                        <p:tgtEl>
                                          <p:spTgt spid="14341"/>
                                        </p:tgtEl>
                                      </p:cBhvr>
                                      <p:to x="100000" y="95000"/>
                                    </p:animScale>
                                    <p:animScale>
                                      <p:cBhvr>
                                        <p:cTn id="24" dur="166" decel="50000">
                                          <p:stCondLst>
                                            <p:cond delay="1834"/>
                                          </p:stCondLst>
                                        </p:cTn>
                                        <p:tgtEl>
                                          <p:spTgt spid="14341"/>
                                        </p:tgtEl>
                                      </p:cBhvr>
                                      <p:to x="100000" y="100000"/>
                                    </p:animScale>
                                  </p:childTnLst>
                                </p:cTn>
                              </p:par>
                            </p:childTnLst>
                          </p:cTn>
                        </p:par>
                        <p:par>
                          <p:cTn id="25" fill="hold">
                            <p:stCondLst>
                              <p:cond delay="3000"/>
                            </p:stCondLst>
                            <p:childTnLst>
                              <p:par>
                                <p:cTn id="26" presetID="12" presetClass="entr" presetSubtype="4" fill="hold" grpId="0" nodeType="afterEffect">
                                  <p:stCondLst>
                                    <p:cond delay="0"/>
                                  </p:stCondLst>
                                  <p:childTnLst>
                                    <p:set>
                                      <p:cBhvr>
                                        <p:cTn id="27" dur="1" fill="hold">
                                          <p:stCondLst>
                                            <p:cond delay="0"/>
                                          </p:stCondLst>
                                        </p:cTn>
                                        <p:tgtEl>
                                          <p:spTgt spid="14339">
                                            <p:txEl>
                                              <p:pRg st="0" end="0"/>
                                            </p:txEl>
                                          </p:spTgt>
                                        </p:tgtEl>
                                        <p:attrNameLst>
                                          <p:attrName>style.visibility</p:attrName>
                                        </p:attrNameLst>
                                      </p:cBhvr>
                                      <p:to>
                                        <p:strVal val="visible"/>
                                      </p:to>
                                    </p:set>
                                    <p:animEffect transition="in" filter="slide(fromBottom)">
                                      <p:cBhvr>
                                        <p:cTn id="28" dur="1000"/>
                                        <p:tgtEl>
                                          <p:spTgt spid="14339">
                                            <p:txEl>
                                              <p:pRg st="0" end="0"/>
                                            </p:txEl>
                                          </p:spTgt>
                                        </p:tgtEl>
                                      </p:cBhvr>
                                    </p:animEffect>
                                  </p:childTnLst>
                                </p:cTn>
                              </p:par>
                            </p:childTnLst>
                          </p:cTn>
                        </p:par>
                        <p:par>
                          <p:cTn id="29" fill="hold">
                            <p:stCondLst>
                              <p:cond delay="4000"/>
                            </p:stCondLst>
                            <p:childTnLst>
                              <p:par>
                                <p:cTn id="30" presetID="12" presetClass="entr" presetSubtype="4" fill="hold" grpId="0" nodeType="afterEffect">
                                  <p:stCondLst>
                                    <p:cond delay="0"/>
                                  </p:stCondLst>
                                  <p:childTnLst>
                                    <p:set>
                                      <p:cBhvr>
                                        <p:cTn id="31" dur="1" fill="hold">
                                          <p:stCondLst>
                                            <p:cond delay="0"/>
                                          </p:stCondLst>
                                        </p:cTn>
                                        <p:tgtEl>
                                          <p:spTgt spid="14339">
                                            <p:txEl>
                                              <p:pRg st="1" end="1"/>
                                            </p:txEl>
                                          </p:spTgt>
                                        </p:tgtEl>
                                        <p:attrNameLst>
                                          <p:attrName>style.visibility</p:attrName>
                                        </p:attrNameLst>
                                      </p:cBhvr>
                                      <p:to>
                                        <p:strVal val="visible"/>
                                      </p:to>
                                    </p:set>
                                    <p:animEffect transition="in" filter="slide(fromBottom)">
                                      <p:cBhvr>
                                        <p:cTn id="32" dur="1000"/>
                                        <p:tgtEl>
                                          <p:spTgt spid="14339">
                                            <p:txEl>
                                              <p:pRg st="1" end="1"/>
                                            </p:txEl>
                                          </p:spTgt>
                                        </p:tgtEl>
                                      </p:cBhvr>
                                    </p:animEffect>
                                  </p:childTnLst>
                                </p:cTn>
                              </p:par>
                            </p:childTnLst>
                          </p:cTn>
                        </p:par>
                        <p:par>
                          <p:cTn id="33" fill="hold">
                            <p:stCondLst>
                              <p:cond delay="5000"/>
                            </p:stCondLst>
                            <p:childTnLst>
                              <p:par>
                                <p:cTn id="34" presetID="12" presetClass="entr" presetSubtype="4" fill="hold" grpId="0" nodeType="afterEffect">
                                  <p:stCondLst>
                                    <p:cond delay="0"/>
                                  </p:stCondLst>
                                  <p:childTnLst>
                                    <p:set>
                                      <p:cBhvr>
                                        <p:cTn id="35" dur="1" fill="hold">
                                          <p:stCondLst>
                                            <p:cond delay="0"/>
                                          </p:stCondLst>
                                        </p:cTn>
                                        <p:tgtEl>
                                          <p:spTgt spid="14339">
                                            <p:txEl>
                                              <p:pRg st="2" end="2"/>
                                            </p:txEl>
                                          </p:spTgt>
                                        </p:tgtEl>
                                        <p:attrNameLst>
                                          <p:attrName>style.visibility</p:attrName>
                                        </p:attrNameLst>
                                      </p:cBhvr>
                                      <p:to>
                                        <p:strVal val="visible"/>
                                      </p:to>
                                    </p:set>
                                    <p:animEffect transition="in" filter="slide(fromBottom)">
                                      <p:cBhvr>
                                        <p:cTn id="36" dur="1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5362" name="Rectangle 2"/>
          <p:cNvSpPr>
            <a:spLocks noGrp="1" noChangeArrowheads="1"/>
          </p:cNvSpPr>
          <p:nvPr>
            <p:ph type="title" idx="4294967295"/>
          </p:nvPr>
        </p:nvSpPr>
        <p:spPr/>
        <p:txBody>
          <a:bodyPr/>
          <a:lstStyle/>
          <a:p>
            <a:r>
              <a:rPr lang="ru-RU" sz="3200" b="1" smtClean="0"/>
              <a:t>Не повезло, на улице в лотерею вы просадили кучу денег. Как вы к этому отнесетесь?</a:t>
            </a:r>
            <a:r>
              <a:rPr lang="ru-RU" sz="4000" smtClean="0"/>
              <a:t> </a:t>
            </a:r>
          </a:p>
        </p:txBody>
      </p:sp>
      <p:pic>
        <p:nvPicPr>
          <p:cNvPr id="15364" name="Picture 4" descr="Лицо мужчины"/>
          <p:cNvPicPr>
            <a:picLocks noChangeAspect="1" noChangeArrowheads="1"/>
          </p:cNvPicPr>
          <p:nvPr/>
        </p:nvPicPr>
        <p:blipFill>
          <a:blip r:embed="rId3"/>
          <a:srcRect/>
          <a:stretch>
            <a:fillRect/>
          </a:stretch>
        </p:blipFill>
        <p:spPr bwMode="auto">
          <a:xfrm>
            <a:off x="7092950" y="3933825"/>
            <a:ext cx="1766888" cy="2420938"/>
          </a:xfrm>
          <a:prstGeom prst="rect">
            <a:avLst/>
          </a:prstGeom>
          <a:noFill/>
          <a:ln w="9525">
            <a:noFill/>
            <a:miter lim="800000"/>
            <a:headEnd/>
            <a:tailEnd/>
          </a:ln>
        </p:spPr>
      </p:pic>
      <p:sp>
        <p:nvSpPr>
          <p:cNvPr id="15363" name="Rectangle 3"/>
          <p:cNvSpPr>
            <a:spLocks noGrp="1" noChangeArrowheads="1"/>
          </p:cNvSpPr>
          <p:nvPr>
            <p:ph type="body" idx="4294967295"/>
          </p:nvPr>
        </p:nvSpPr>
        <p:spPr>
          <a:xfrm>
            <a:off x="250825" y="1844675"/>
            <a:ext cx="8229600" cy="4525963"/>
          </a:xfrm>
        </p:spPr>
        <p:txBody>
          <a:bodyPr/>
          <a:lstStyle/>
          <a:p>
            <a:pPr marL="812800" indent="-812800">
              <a:buFontTx/>
              <a:buAutoNum type="arabicPeriod"/>
            </a:pPr>
            <a:r>
              <a:rPr lang="ru-RU" smtClean="0"/>
              <a:t>Постараюсь казаться равнодушным, но дам себе слово никогда больше не участвовать в этом безобразии. </a:t>
            </a:r>
          </a:p>
          <a:p>
            <a:pPr marL="812800" indent="-812800">
              <a:buFontTx/>
              <a:buAutoNum type="arabicPeriod"/>
            </a:pPr>
            <a:r>
              <a:rPr lang="ru-RU" smtClean="0"/>
              <a:t>Не скрою досаду, но отнесусь к происшедшему с юмором, пообещав взять реванш. </a:t>
            </a:r>
          </a:p>
          <a:p>
            <a:pPr marL="812800" indent="-812800">
              <a:buFontTx/>
              <a:buAutoNum type="arabicPeriod"/>
            </a:pPr>
            <a:r>
              <a:rPr lang="ru-RU" smtClean="0"/>
              <a:t>Проигрыш испортил мне настроение, подумаю, как отомстить лохотронщикам.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1000"/>
                                        <p:tgtEl>
                                          <p:spTgt spid="15362"/>
                                        </p:tgtEl>
                                      </p:cBhvr>
                                    </p:animEffect>
                                  </p:childTnLst>
                                </p:cTn>
                              </p:par>
                            </p:childTnLst>
                          </p:cTn>
                        </p:par>
                        <p:par>
                          <p:cTn id="8" fill="hold">
                            <p:stCondLst>
                              <p:cond delay="1000"/>
                            </p:stCondLst>
                            <p:childTnLst>
                              <p:par>
                                <p:cTn id="9" presetID="25" presetClass="entr" presetSubtype="0"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p:cTn id="11" dur="500" decel="50000" fill="hold">
                                          <p:stCondLst>
                                            <p:cond delay="0"/>
                                          </p:stCondLst>
                                        </p:cTn>
                                        <p:tgtEl>
                                          <p:spTgt spid="1536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536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5364"/>
                                        </p:tgtEl>
                                        <p:attrNameLst>
                                          <p:attrName>ppt_w</p:attrName>
                                        </p:attrNameLst>
                                      </p:cBhvr>
                                      <p:tavLst>
                                        <p:tav tm="0">
                                          <p:val>
                                            <p:strVal val="#ppt_w*.05"/>
                                          </p:val>
                                        </p:tav>
                                        <p:tav tm="100000">
                                          <p:val>
                                            <p:strVal val="#ppt_w"/>
                                          </p:val>
                                        </p:tav>
                                      </p:tavLst>
                                    </p:anim>
                                    <p:anim calcmode="lin" valueType="num">
                                      <p:cBhvr>
                                        <p:cTn id="14" dur="1000" fill="hold"/>
                                        <p:tgtEl>
                                          <p:spTgt spid="1536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536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536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536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5364"/>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5363">
                                            <p:txEl>
                                              <p:pRg st="0" end="0"/>
                                            </p:txEl>
                                          </p:spTgt>
                                        </p:tgtEl>
                                        <p:attrNameLst>
                                          <p:attrName>style.visibility</p:attrName>
                                        </p:attrNameLst>
                                      </p:cBhvr>
                                      <p:to>
                                        <p:strVal val="visible"/>
                                      </p:to>
                                    </p:set>
                                    <p:animEffect transition="in" filter="slide(fromBottom)">
                                      <p:cBhvr>
                                        <p:cTn id="22" dur="1000"/>
                                        <p:tgtEl>
                                          <p:spTgt spid="15363">
                                            <p:txEl>
                                              <p:pRg st="0" end="0"/>
                                            </p:txEl>
                                          </p:spTgt>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15363">
                                            <p:txEl>
                                              <p:pRg st="1" end="1"/>
                                            </p:txEl>
                                          </p:spTgt>
                                        </p:tgtEl>
                                        <p:attrNameLst>
                                          <p:attrName>style.visibility</p:attrName>
                                        </p:attrNameLst>
                                      </p:cBhvr>
                                      <p:to>
                                        <p:strVal val="visible"/>
                                      </p:to>
                                    </p:set>
                                    <p:animEffect transition="in" filter="slide(fromBottom)">
                                      <p:cBhvr>
                                        <p:cTn id="26" dur="1000"/>
                                        <p:tgtEl>
                                          <p:spTgt spid="15363">
                                            <p:txEl>
                                              <p:pRg st="1" end="1"/>
                                            </p:txEl>
                                          </p:spTgt>
                                        </p:tgtEl>
                                      </p:cBhvr>
                                    </p:animEffect>
                                  </p:childTnLst>
                                </p:cTn>
                              </p:par>
                            </p:childTnLst>
                          </p:cTn>
                        </p:par>
                        <p:par>
                          <p:cTn id="27" fill="hold">
                            <p:stCondLst>
                              <p:cond delay="4000"/>
                            </p:stCondLst>
                            <p:childTnLst>
                              <p:par>
                                <p:cTn id="28" presetID="12" presetClass="entr" presetSubtype="4" fill="hold" grpId="0" nodeType="afterEffect">
                                  <p:stCondLst>
                                    <p:cond delay="0"/>
                                  </p:stCondLst>
                                  <p:childTnLst>
                                    <p:set>
                                      <p:cBhvr>
                                        <p:cTn id="29" dur="1" fill="hold">
                                          <p:stCondLst>
                                            <p:cond delay="0"/>
                                          </p:stCondLst>
                                        </p:cTn>
                                        <p:tgtEl>
                                          <p:spTgt spid="15363">
                                            <p:txEl>
                                              <p:pRg st="2" end="2"/>
                                            </p:txEl>
                                          </p:spTgt>
                                        </p:tgtEl>
                                        <p:attrNameLst>
                                          <p:attrName>style.visibility</p:attrName>
                                        </p:attrNameLst>
                                      </p:cBhvr>
                                      <p:to>
                                        <p:strVal val="visible"/>
                                      </p:to>
                                    </p:set>
                                    <p:animEffect transition="in" filter="slide(fromBottom)">
                                      <p:cBhvr>
                                        <p:cTn id="30" dur="1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06" name="Rectangle 2"/>
          <p:cNvSpPr>
            <a:spLocks noGrp="1" noChangeArrowheads="1"/>
          </p:cNvSpPr>
          <p:nvPr>
            <p:ph type="title" idx="4294967295"/>
          </p:nvPr>
        </p:nvSpPr>
        <p:spPr>
          <a:xfrm>
            <a:off x="0" y="274638"/>
            <a:ext cx="9144000" cy="1143000"/>
          </a:xfrm>
        </p:spPr>
        <p:txBody>
          <a:bodyPr/>
          <a:lstStyle/>
          <a:p>
            <a:r>
              <a:rPr lang="ru-RU" sz="4000" smtClean="0"/>
              <a:t>Оценки:</a:t>
            </a:r>
            <a:br>
              <a:rPr lang="ru-RU" sz="4000" smtClean="0"/>
            </a:br>
            <a:r>
              <a:rPr lang="ru-RU" sz="4000" smtClean="0"/>
              <a:t>1 – 4 очка;  2 – 2 очка;  3 – 0 очков</a:t>
            </a:r>
          </a:p>
        </p:txBody>
      </p:sp>
      <p:sp>
        <p:nvSpPr>
          <p:cNvPr id="47107" name="Rectangle 3"/>
          <p:cNvSpPr>
            <a:spLocks noGrp="1" noChangeArrowheads="1"/>
          </p:cNvSpPr>
          <p:nvPr>
            <p:ph type="body" idx="4294967295"/>
          </p:nvPr>
        </p:nvSpPr>
        <p:spPr>
          <a:xfrm>
            <a:off x="468313" y="1773238"/>
            <a:ext cx="8675687" cy="4751387"/>
          </a:xfrm>
        </p:spPr>
        <p:txBody>
          <a:bodyPr/>
          <a:lstStyle/>
          <a:p>
            <a:pPr marL="812800" indent="-812800">
              <a:buFont typeface="Arial" charset="0"/>
              <a:buNone/>
            </a:pPr>
            <a:r>
              <a:rPr lang="ru-RU" sz="3200" b="1" smtClean="0">
                <a:solidFill>
                  <a:srgbClr val="FF9900"/>
                </a:solidFill>
              </a:rPr>
              <a:t>22-32 очка</a:t>
            </a:r>
            <a:r>
              <a:rPr lang="ru-RU" smtClean="0"/>
              <a:t> –тактичны и миролюбивы, уходите от споров и конфликтов, избегаете критических ситуаций на работе и дома. Изречение "Платон мне друг, но истина дороже!" не может быть вашим девизом. Вас иногда называют приспособленцем. Наберитесь смелости и, если обстоятельства потребуют, высказывайтесь принципиально, невзирая на лица.</a:t>
            </a:r>
          </a:p>
        </p:txBody>
      </p:sp>
    </p:spTree>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8130" name="Rectangle 2"/>
          <p:cNvSpPr>
            <a:spLocks noGrp="1" noChangeArrowheads="1"/>
          </p:cNvSpPr>
          <p:nvPr>
            <p:ph type="title" idx="4294967295"/>
          </p:nvPr>
        </p:nvSpPr>
        <p:spPr>
          <a:xfrm>
            <a:off x="0" y="274638"/>
            <a:ext cx="9144000" cy="1143000"/>
          </a:xfrm>
        </p:spPr>
        <p:txBody>
          <a:bodyPr/>
          <a:lstStyle/>
          <a:p>
            <a:r>
              <a:rPr lang="ru-RU" sz="4000" smtClean="0"/>
              <a:t>Оценки:</a:t>
            </a:r>
            <a:br>
              <a:rPr lang="ru-RU" sz="4000" smtClean="0"/>
            </a:br>
            <a:r>
              <a:rPr lang="ru-RU" sz="4000" smtClean="0"/>
              <a:t>1 – 4 очка;  2 – 2 очка;  3 – 0 очков</a:t>
            </a:r>
          </a:p>
        </p:txBody>
      </p:sp>
      <p:sp>
        <p:nvSpPr>
          <p:cNvPr id="48131" name="Rectangle 3"/>
          <p:cNvSpPr>
            <a:spLocks noGrp="1" noChangeArrowheads="1"/>
          </p:cNvSpPr>
          <p:nvPr>
            <p:ph type="body" idx="4294967295"/>
          </p:nvPr>
        </p:nvSpPr>
        <p:spPr>
          <a:xfrm>
            <a:off x="179388" y="1773238"/>
            <a:ext cx="8964612" cy="4751387"/>
          </a:xfrm>
        </p:spPr>
        <p:txBody>
          <a:bodyPr/>
          <a:lstStyle/>
          <a:p>
            <a:pPr marL="812800" indent="-812800">
              <a:buFont typeface="Arial" charset="0"/>
              <a:buNone/>
            </a:pPr>
            <a:r>
              <a:rPr lang="ru-RU" b="1" smtClean="0">
                <a:solidFill>
                  <a:srgbClr val="FF9900"/>
                </a:solidFill>
              </a:rPr>
              <a:t>12-20 очков.</a:t>
            </a:r>
            <a:r>
              <a:rPr lang="ru-RU" smtClean="0"/>
              <a:t> </a:t>
            </a:r>
            <a:r>
              <a:rPr lang="ru-RU" sz="2600" smtClean="0"/>
              <a:t>Вы слывете человеком конфликтным. Но это преувеличение. Вы конфликтуете, только если нет иного выхода, когда все другие средства исчерпаны. Вы способны твердо отстаивать свое мнение, не думая, как это отразится на отношениях к вам товарищей. При этом вы не "выходите за рамки", не унижаетесь до оскорблений. Все это вызывает к вам уважение..</a:t>
            </a:r>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154" name="Rectangle 2"/>
          <p:cNvSpPr>
            <a:spLocks noGrp="1" noChangeArrowheads="1"/>
          </p:cNvSpPr>
          <p:nvPr>
            <p:ph type="title" idx="4294967295"/>
          </p:nvPr>
        </p:nvSpPr>
        <p:spPr>
          <a:xfrm>
            <a:off x="0" y="274638"/>
            <a:ext cx="9144000" cy="1143000"/>
          </a:xfrm>
        </p:spPr>
        <p:txBody>
          <a:bodyPr/>
          <a:lstStyle/>
          <a:p>
            <a:r>
              <a:rPr lang="ru-RU" sz="4000" smtClean="0"/>
              <a:t>Оценки:</a:t>
            </a:r>
            <a:br>
              <a:rPr lang="ru-RU" sz="4000" smtClean="0"/>
            </a:br>
            <a:r>
              <a:rPr lang="ru-RU" sz="4000" smtClean="0"/>
              <a:t>1 – 4 очка;  2 – 2 очка;  3 – 0 очков</a:t>
            </a:r>
          </a:p>
        </p:txBody>
      </p:sp>
      <p:sp>
        <p:nvSpPr>
          <p:cNvPr id="49155" name="Rectangle 3"/>
          <p:cNvSpPr>
            <a:spLocks noGrp="1" noChangeArrowheads="1"/>
          </p:cNvSpPr>
          <p:nvPr>
            <p:ph type="body" idx="4294967295"/>
          </p:nvPr>
        </p:nvSpPr>
        <p:spPr>
          <a:xfrm>
            <a:off x="0" y="1773238"/>
            <a:ext cx="9144000" cy="4751387"/>
          </a:xfrm>
        </p:spPr>
        <p:txBody>
          <a:bodyPr/>
          <a:lstStyle/>
          <a:p>
            <a:pPr marL="812800" indent="-812800">
              <a:buFont typeface="Arial" charset="0"/>
              <a:buNone/>
            </a:pPr>
            <a:r>
              <a:rPr lang="ru-RU" sz="3200" b="1" smtClean="0">
                <a:solidFill>
                  <a:srgbClr val="FF9900"/>
                </a:solidFill>
              </a:rPr>
              <a:t>До 10 очков.</a:t>
            </a:r>
            <a:r>
              <a:rPr lang="ru-RU" smtClean="0"/>
              <a:t> Споры и конфликты - это ваша стихия. Ведь вы любите критиковать других, если же услышите замечания в свой адрес - можете съесть человека живьем. Это критика ради критики. Не будьте эгоистом. Очень трудно приходится тем, кто рядом с вами. Ваша несдержанность отталкивает людей. Не поэтому ли у вас нет настоящих друзей? Постарайтесь обуздать свой характер.</a:t>
            </a:r>
          </a:p>
        </p:txBody>
      </p:sp>
    </p:spTree>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38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62" name="WordArt 6"/>
          <p:cNvSpPr>
            <a:spLocks noChangeArrowheads="1" noChangeShapeType="1" noTextEdit="1"/>
          </p:cNvSpPr>
          <p:nvPr/>
        </p:nvSpPr>
        <p:spPr bwMode="auto">
          <a:xfrm>
            <a:off x="3635375" y="333375"/>
            <a:ext cx="5184775" cy="1008063"/>
          </a:xfrm>
          <a:prstGeom prst="rect">
            <a:avLst/>
          </a:prstGeom>
        </p:spPr>
        <p:txBody>
          <a:bodyPr wrap="none" fromWordArt="1">
            <a:prstTxWarp prst="textPlain">
              <a:avLst>
                <a:gd name="adj" fmla="val 50000"/>
              </a:avLst>
            </a:prstTxWarp>
          </a:bodyPr>
          <a:lstStyle/>
          <a:p>
            <a:pPr algn="ctr"/>
            <a:r>
              <a:rPr lang="ru-RU" sz="3600" kern="10">
                <a:ln w="19050">
                  <a:solidFill>
                    <a:srgbClr val="FFFF00"/>
                  </a:solidFill>
                  <a:round/>
                  <a:headEnd/>
                  <a:tailEnd/>
                </a:ln>
                <a:solidFill>
                  <a:srgbClr val="0066CC"/>
                </a:solidFill>
                <a:effectLst>
                  <a:outerShdw dist="35921" dir="2700000" algn="ctr" rotWithShape="0">
                    <a:srgbClr val="990000"/>
                  </a:outerShdw>
                </a:effectLst>
                <a:latin typeface="Impact"/>
              </a:rPr>
              <a:t>Доброта вокруг нас</a:t>
            </a:r>
          </a:p>
        </p:txBody>
      </p:sp>
      <p:pic>
        <p:nvPicPr>
          <p:cNvPr id="50180" name="Picture 9" descr="AN090"/>
          <p:cNvPicPr>
            <a:picLocks noChangeAspect="1" noChangeArrowheads="1" noCrop="1"/>
          </p:cNvPicPr>
          <p:nvPr/>
        </p:nvPicPr>
        <p:blipFill>
          <a:blip r:embed="rId3"/>
          <a:srcRect/>
          <a:stretch>
            <a:fillRect/>
          </a:stretch>
        </p:blipFill>
        <p:spPr bwMode="auto">
          <a:xfrm>
            <a:off x="684213" y="188913"/>
            <a:ext cx="2303462" cy="1855787"/>
          </a:xfrm>
          <a:prstGeom prst="rect">
            <a:avLst/>
          </a:prstGeom>
          <a:noFill/>
          <a:ln w="9525">
            <a:noFill/>
            <a:miter lim="800000"/>
            <a:headEnd/>
            <a:tailEnd/>
          </a:ln>
        </p:spPr>
      </p:pic>
      <p:sp>
        <p:nvSpPr>
          <p:cNvPr id="50181" name="Text Box 7"/>
          <p:cNvSpPr txBox="1">
            <a:spLocks noChangeArrowheads="1"/>
          </p:cNvSpPr>
          <p:nvPr/>
        </p:nvSpPr>
        <p:spPr bwMode="auto">
          <a:xfrm>
            <a:off x="684213" y="1773238"/>
            <a:ext cx="8820150" cy="4725987"/>
          </a:xfrm>
          <a:prstGeom prst="rect">
            <a:avLst/>
          </a:prstGeom>
          <a:noFill/>
          <a:ln w="9525">
            <a:noFill/>
            <a:miter lim="800000"/>
            <a:headEnd/>
            <a:tailEnd/>
          </a:ln>
        </p:spPr>
        <p:txBody>
          <a:bodyPr>
            <a:spAutoFit/>
          </a:bodyPr>
          <a:lstStyle/>
          <a:p>
            <a:pPr>
              <a:spcBef>
                <a:spcPct val="50000"/>
              </a:spcBef>
            </a:pPr>
            <a:r>
              <a:rPr lang="ru-RU" sz="3200" b="1"/>
              <a:t>Сердце чьё смягчил?</a:t>
            </a:r>
          </a:p>
          <a:p>
            <a:pPr>
              <a:spcBef>
                <a:spcPct val="50000"/>
              </a:spcBef>
            </a:pPr>
            <a:r>
              <a:rPr lang="ru-RU" sz="3200" b="1"/>
              <a:t>Кому подал руку?</a:t>
            </a:r>
          </a:p>
          <a:p>
            <a:pPr>
              <a:spcBef>
                <a:spcPct val="50000"/>
              </a:spcBef>
            </a:pPr>
            <a:r>
              <a:rPr lang="ru-RU" sz="3200" b="1"/>
              <a:t>Кому облегчил душевную муку?</a:t>
            </a:r>
          </a:p>
          <a:p>
            <a:pPr>
              <a:spcBef>
                <a:spcPct val="50000"/>
              </a:spcBef>
            </a:pPr>
            <a:r>
              <a:rPr lang="ru-RU" sz="3200" b="1"/>
              <a:t>Чью старость утешил?</a:t>
            </a:r>
          </a:p>
          <a:p>
            <a:pPr>
              <a:spcBef>
                <a:spcPct val="50000"/>
              </a:spcBef>
            </a:pPr>
            <a:r>
              <a:rPr lang="ru-RU" sz="3200" b="1"/>
              <a:t>Кого осчастливил?</a:t>
            </a:r>
          </a:p>
          <a:p>
            <a:pPr>
              <a:spcBef>
                <a:spcPct val="50000"/>
              </a:spcBef>
            </a:pPr>
            <a:r>
              <a:rPr lang="ru-RU" sz="3200" b="1"/>
              <a:t>Кого на дорогу на торную вывел?</a:t>
            </a:r>
            <a:br>
              <a:rPr lang="ru-RU" sz="3200" b="1"/>
            </a:br>
            <a:endParaRPr lang="ru-RU" sz="3200" b="1"/>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down)">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38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03" name="WordArt 4"/>
          <p:cNvSpPr>
            <a:spLocks noChangeArrowheads="1" noChangeShapeType="1" noTextEdit="1"/>
          </p:cNvSpPr>
          <p:nvPr/>
        </p:nvSpPr>
        <p:spPr bwMode="auto">
          <a:xfrm>
            <a:off x="1908175" y="260350"/>
            <a:ext cx="5184775" cy="1008063"/>
          </a:xfrm>
          <a:prstGeom prst="rect">
            <a:avLst/>
          </a:prstGeom>
        </p:spPr>
        <p:txBody>
          <a:bodyPr wrap="none" fromWordArt="1">
            <a:prstTxWarp prst="textPlain">
              <a:avLst>
                <a:gd name="adj" fmla="val 50000"/>
              </a:avLst>
            </a:prstTxWarp>
          </a:bodyPr>
          <a:lstStyle/>
          <a:p>
            <a:pPr algn="ctr"/>
            <a:r>
              <a:rPr lang="ru-RU" sz="3600" kern="10">
                <a:ln w="19050">
                  <a:solidFill>
                    <a:srgbClr val="FFFF00"/>
                  </a:solidFill>
                  <a:round/>
                  <a:headEnd/>
                  <a:tailEnd/>
                </a:ln>
                <a:solidFill>
                  <a:srgbClr val="0066CC"/>
                </a:solidFill>
                <a:effectLst>
                  <a:outerShdw dist="35921" dir="2700000" algn="ctr" rotWithShape="0">
                    <a:srgbClr val="990000"/>
                  </a:outerShdw>
                </a:effectLst>
                <a:latin typeface="Impact"/>
              </a:rPr>
              <a:t>Доброта вокруг нас</a:t>
            </a:r>
          </a:p>
        </p:txBody>
      </p:sp>
      <p:sp>
        <p:nvSpPr>
          <p:cNvPr id="51204" name="Text Box 5"/>
          <p:cNvSpPr txBox="1">
            <a:spLocks noChangeArrowheads="1"/>
          </p:cNvSpPr>
          <p:nvPr/>
        </p:nvSpPr>
        <p:spPr bwMode="auto">
          <a:xfrm>
            <a:off x="323850" y="1557338"/>
            <a:ext cx="8820150" cy="5934075"/>
          </a:xfrm>
          <a:prstGeom prst="rect">
            <a:avLst/>
          </a:prstGeom>
          <a:noFill/>
          <a:ln w="9525">
            <a:noFill/>
            <a:miter lim="800000"/>
            <a:headEnd/>
            <a:tailEnd/>
          </a:ln>
        </p:spPr>
        <p:txBody>
          <a:bodyPr>
            <a:spAutoFit/>
          </a:bodyPr>
          <a:lstStyle/>
          <a:p>
            <a:pPr>
              <a:spcBef>
                <a:spcPct val="50000"/>
              </a:spcBef>
            </a:pPr>
            <a:r>
              <a:rPr lang="ru-RU" sz="2400"/>
              <a:t>  Постарайтесь задуматься: а что лично я могу сделать для того, чтобы мир изменился к лучшему? Самый главный человек на свете - это тот, кто перед тобой. Полюбите его, постарайтесь, чтобы он понравился вам. Дарите ему знаки уважения. Ищите то, что вас сближает, отучите себя противоречить по любому поводу... Старайтесь не отзываться о людях дурно, ни в чем не обвиняйте собеседника. Стройте общение на равных, а не с позиции сверху. Берегите собеседника, избавьте его от обид и обвинений. Не спорьте по мелочам. Не спорьте с тем, с кем спорить бесполезно. Не спорьте с тем, кому важнее спор, а не истина. Избегайте категоричности, особенно в возражениях. Старайтесь согласиться, а не возразить. Стремитесь не к победе, а к истине и миру. </a:t>
            </a:r>
            <a:br>
              <a:rPr lang="ru-RU" sz="2400"/>
            </a:br>
            <a:r>
              <a:rPr lang="ru-RU" sz="2400"/>
              <a:t/>
            </a:r>
            <a:br>
              <a:rPr lang="ru-RU" sz="2400"/>
            </a:br>
            <a:endParaRPr lang="ru-RU" sz="2400"/>
          </a:p>
        </p:txBody>
      </p:sp>
      <p:pic>
        <p:nvPicPr>
          <p:cNvPr id="51205" name="Picture 6" descr="image356"/>
          <p:cNvPicPr>
            <a:picLocks noChangeAspect="1" noChangeArrowheads="1" noCrop="1"/>
          </p:cNvPicPr>
          <p:nvPr/>
        </p:nvPicPr>
        <p:blipFill>
          <a:blip r:embed="rId3"/>
          <a:srcRect/>
          <a:stretch>
            <a:fillRect/>
          </a:stretch>
        </p:blipFill>
        <p:spPr bwMode="auto">
          <a:xfrm>
            <a:off x="7596188" y="404813"/>
            <a:ext cx="1152525" cy="108585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4338"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Закончи поговорку: </a:t>
            </a:r>
          </a:p>
          <a:p>
            <a:pPr algn="ctr" fontAlgn="auto">
              <a:spcBef>
                <a:spcPts val="0"/>
              </a:spcBef>
              <a:spcAft>
                <a:spcPts val="0"/>
              </a:spcAft>
              <a:defRPr/>
            </a:pPr>
            <a:r>
              <a:rPr lang="ru-RU" sz="2800" b="1" dirty="0">
                <a:solidFill>
                  <a:srgbClr val="002060"/>
                </a:solidFill>
              </a:rPr>
              <a:t>"Доброе слово и кошке…"</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Занятно </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Вкусно </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Приятно </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8"/>
                                        </p:tgtEl>
                                        <p:attrNameLst>
                                          <p:attrName>fillcolor</p:attrName>
                                        </p:attrNameLst>
                                      </p:cBhvr>
                                      <p:to>
                                        <a:srgbClr val="FD7794"/>
                                      </p:to>
                                    </p:animClr>
                                    <p:set>
                                      <p:cBhvr>
                                        <p:cTn id="19" dur="2000" fill="hold"/>
                                        <p:tgtEl>
                                          <p:spTgt spid="8"/>
                                        </p:tgtEl>
                                        <p:attrNameLst>
                                          <p:attrName>fill.type</p:attrName>
                                        </p:attrNameLst>
                                      </p:cBhvr>
                                      <p:to>
                                        <p:strVal val="solid"/>
                                      </p:to>
                                    </p:set>
                                    <p:set>
                                      <p:cBhvr>
                                        <p:cTn id="20" dur="2000" fill="hold"/>
                                        <p:tgtEl>
                                          <p:spTgt spid="8"/>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3" name="Rectangle 3"/>
          <p:cNvSpPr>
            <a:spLocks noGrp="1" noChangeArrowheads="1"/>
          </p:cNvSpPr>
          <p:nvPr>
            <p:ph type="body" idx="4294967295"/>
          </p:nvPr>
        </p:nvSpPr>
        <p:spPr/>
        <p:txBody>
          <a:bodyPr/>
          <a:lstStyle/>
          <a:p>
            <a:pPr>
              <a:lnSpc>
                <a:spcPct val="80000"/>
              </a:lnSpc>
            </a:pPr>
            <a:r>
              <a:rPr lang="ru-RU" sz="2000" smtClean="0"/>
              <a:t>«Час в добре пробудешь – все горе забудешь»,</a:t>
            </a:r>
          </a:p>
          <a:p>
            <a:pPr>
              <a:lnSpc>
                <a:spcPct val="80000"/>
              </a:lnSpc>
            </a:pPr>
            <a:r>
              <a:rPr lang="ru-RU" sz="2000" smtClean="0"/>
              <a:t> «Кто живет в добре – тот ходит в серебре», </a:t>
            </a:r>
          </a:p>
          <a:p>
            <a:pPr>
              <a:lnSpc>
                <a:spcPct val="80000"/>
              </a:lnSpc>
            </a:pPr>
            <a:r>
              <a:rPr lang="ru-RU" sz="2000" smtClean="0"/>
              <a:t>«Лихо помнится, а добро – век не забудется», </a:t>
            </a:r>
          </a:p>
          <a:p>
            <a:pPr>
              <a:lnSpc>
                <a:spcPct val="80000"/>
              </a:lnSpc>
            </a:pPr>
            <a:r>
              <a:rPr lang="ru-RU" sz="2000" smtClean="0"/>
              <a:t>«Бедного обижать – себе добра не желать», </a:t>
            </a:r>
          </a:p>
          <a:p>
            <a:pPr>
              <a:lnSpc>
                <a:spcPct val="80000"/>
              </a:lnSpc>
            </a:pPr>
            <a:r>
              <a:rPr lang="ru-RU" sz="2000" smtClean="0"/>
              <a:t>«Худо тому, кто добра не делает никому» </a:t>
            </a:r>
          </a:p>
          <a:p>
            <a:pPr>
              <a:lnSpc>
                <a:spcPct val="80000"/>
              </a:lnSpc>
            </a:pPr>
            <a:r>
              <a:rPr lang="ru-RU" sz="2000" smtClean="0"/>
              <a:t>Давай вершить добро, пока есть силы. </a:t>
            </a:r>
          </a:p>
          <a:p>
            <a:pPr>
              <a:lnSpc>
                <a:spcPct val="80000"/>
              </a:lnSpc>
              <a:buFont typeface="Arial" charset="0"/>
              <a:buNone/>
            </a:pPr>
            <a:r>
              <a:rPr lang="ru-RU" sz="2000" smtClean="0"/>
              <a:t>Не то потом и ты, и я в преддверии могилы лишь зло пожнём». </a:t>
            </a:r>
          </a:p>
          <a:p>
            <a:pPr>
              <a:lnSpc>
                <a:spcPct val="80000"/>
              </a:lnSpc>
            </a:pPr>
            <a:r>
              <a:rPr lang="ru-RU" sz="2000" smtClean="0"/>
              <a:t>«Твори добро, чтобы любя, добро тебя нашло. Зла не верши, чтобы тебя не погубило зло». </a:t>
            </a:r>
            <a:br>
              <a:rPr lang="ru-RU" sz="2000" smtClean="0"/>
            </a:br>
            <a:r>
              <a:rPr lang="ru-RU" sz="2000" smtClean="0"/>
              <a:t/>
            </a:r>
            <a:br>
              <a:rPr lang="ru-RU" sz="2000" smtClean="0"/>
            </a:br>
            <a:endParaRPr lang="ru-RU" sz="2000" smtClean="0"/>
          </a:p>
        </p:txBody>
      </p:sp>
      <p:sp>
        <p:nvSpPr>
          <p:cNvPr id="5124" name="WordArt 4" descr="Белый мрамор"/>
          <p:cNvSpPr>
            <a:spLocks noChangeArrowheads="1" noChangeShapeType="1" noTextEdit="1"/>
          </p:cNvSpPr>
          <p:nvPr/>
        </p:nvSpPr>
        <p:spPr bwMode="auto">
          <a:xfrm>
            <a:off x="468313" y="333375"/>
            <a:ext cx="8135937" cy="124301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3"/>
                  <a:srcRect/>
                  <a:tile tx="0" ty="0" sx="100000" sy="100000" flip="none" algn="tl"/>
                </a:blipFill>
                <a:latin typeface="Arial"/>
                <a:cs typeface="Arial"/>
              </a:rPr>
              <a:t>Народные пословицы о добре</a:t>
            </a:r>
          </a:p>
        </p:txBody>
      </p:sp>
      <p:pic>
        <p:nvPicPr>
          <p:cNvPr id="52228" name="Picture 6" descr="animflower2"/>
          <p:cNvPicPr>
            <a:picLocks noChangeAspect="1" noChangeArrowheads="1" noCrop="1"/>
          </p:cNvPicPr>
          <p:nvPr/>
        </p:nvPicPr>
        <p:blipFill>
          <a:blip r:embed="rId4"/>
          <a:srcRect/>
          <a:stretch>
            <a:fillRect/>
          </a:stretch>
        </p:blipFill>
        <p:spPr bwMode="auto">
          <a:xfrm>
            <a:off x="1835150" y="5734050"/>
            <a:ext cx="5616575" cy="8636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wipe(down)">
                                      <p:cBhvr>
                                        <p:cTn id="11" dur="580">
                                          <p:stCondLst>
                                            <p:cond delay="0"/>
                                          </p:stCondLst>
                                        </p:cTn>
                                        <p:tgtEl>
                                          <p:spTgt spid="5123">
                                            <p:txEl>
                                              <p:pRg st="0" end="0"/>
                                            </p:txEl>
                                          </p:spTgt>
                                        </p:tgtEl>
                                      </p:cBhvr>
                                    </p:animEffect>
                                    <p:anim calcmode="lin" valueType="num">
                                      <p:cBhvr>
                                        <p:cTn id="12" dur="1822" tmFilter="0,0; 0.14,0.36; 0.43,0.73; 0.71,0.91; 1.0,1.0">
                                          <p:stCondLst>
                                            <p:cond delay="0"/>
                                          </p:stCondLst>
                                        </p:cTn>
                                        <p:tgtEl>
                                          <p:spTgt spid="512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12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12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12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12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5123">
                                            <p:txEl>
                                              <p:pRg st="0" end="0"/>
                                            </p:txEl>
                                          </p:spTgt>
                                        </p:tgtEl>
                                      </p:cBhvr>
                                      <p:to x="100000" y="60000"/>
                                    </p:animScale>
                                    <p:animScale>
                                      <p:cBhvr>
                                        <p:cTn id="18" dur="166" decel="50000">
                                          <p:stCondLst>
                                            <p:cond delay="676"/>
                                          </p:stCondLst>
                                        </p:cTn>
                                        <p:tgtEl>
                                          <p:spTgt spid="5123">
                                            <p:txEl>
                                              <p:pRg st="0" end="0"/>
                                            </p:txEl>
                                          </p:spTgt>
                                        </p:tgtEl>
                                      </p:cBhvr>
                                      <p:to x="100000" y="100000"/>
                                    </p:animScale>
                                    <p:animScale>
                                      <p:cBhvr>
                                        <p:cTn id="19" dur="26">
                                          <p:stCondLst>
                                            <p:cond delay="1312"/>
                                          </p:stCondLst>
                                        </p:cTn>
                                        <p:tgtEl>
                                          <p:spTgt spid="5123">
                                            <p:txEl>
                                              <p:pRg st="0" end="0"/>
                                            </p:txEl>
                                          </p:spTgt>
                                        </p:tgtEl>
                                      </p:cBhvr>
                                      <p:to x="100000" y="80000"/>
                                    </p:animScale>
                                    <p:animScale>
                                      <p:cBhvr>
                                        <p:cTn id="20" dur="166" decel="50000">
                                          <p:stCondLst>
                                            <p:cond delay="1338"/>
                                          </p:stCondLst>
                                        </p:cTn>
                                        <p:tgtEl>
                                          <p:spTgt spid="5123">
                                            <p:txEl>
                                              <p:pRg st="0" end="0"/>
                                            </p:txEl>
                                          </p:spTgt>
                                        </p:tgtEl>
                                      </p:cBhvr>
                                      <p:to x="100000" y="100000"/>
                                    </p:animScale>
                                    <p:animScale>
                                      <p:cBhvr>
                                        <p:cTn id="21" dur="26">
                                          <p:stCondLst>
                                            <p:cond delay="1642"/>
                                          </p:stCondLst>
                                        </p:cTn>
                                        <p:tgtEl>
                                          <p:spTgt spid="5123">
                                            <p:txEl>
                                              <p:pRg st="0" end="0"/>
                                            </p:txEl>
                                          </p:spTgt>
                                        </p:tgtEl>
                                      </p:cBhvr>
                                      <p:to x="100000" y="90000"/>
                                    </p:animScale>
                                    <p:animScale>
                                      <p:cBhvr>
                                        <p:cTn id="22" dur="166" decel="50000">
                                          <p:stCondLst>
                                            <p:cond delay="1668"/>
                                          </p:stCondLst>
                                        </p:cTn>
                                        <p:tgtEl>
                                          <p:spTgt spid="5123">
                                            <p:txEl>
                                              <p:pRg st="0" end="0"/>
                                            </p:txEl>
                                          </p:spTgt>
                                        </p:tgtEl>
                                      </p:cBhvr>
                                      <p:to x="100000" y="100000"/>
                                    </p:animScale>
                                    <p:animScale>
                                      <p:cBhvr>
                                        <p:cTn id="23" dur="26">
                                          <p:stCondLst>
                                            <p:cond delay="1808"/>
                                          </p:stCondLst>
                                        </p:cTn>
                                        <p:tgtEl>
                                          <p:spTgt spid="5123">
                                            <p:txEl>
                                              <p:pRg st="0" end="0"/>
                                            </p:txEl>
                                          </p:spTgt>
                                        </p:tgtEl>
                                      </p:cBhvr>
                                      <p:to x="100000" y="95000"/>
                                    </p:animScale>
                                    <p:animScale>
                                      <p:cBhvr>
                                        <p:cTn id="24" dur="166" decel="50000">
                                          <p:stCondLst>
                                            <p:cond delay="1834"/>
                                          </p:stCondLst>
                                        </p:cTn>
                                        <p:tgtEl>
                                          <p:spTgt spid="5123">
                                            <p:txEl>
                                              <p:pRg st="0" end="0"/>
                                            </p:txEl>
                                          </p:spTgt>
                                        </p:tgtEl>
                                      </p:cBhvr>
                                      <p:to x="100000" y="100000"/>
                                    </p:animScale>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5123">
                                            <p:txEl>
                                              <p:pRg st="1" end="1"/>
                                            </p:txEl>
                                          </p:spTgt>
                                        </p:tgtEl>
                                        <p:attrNameLst>
                                          <p:attrName>style.visibility</p:attrName>
                                        </p:attrNameLst>
                                      </p:cBhvr>
                                      <p:to>
                                        <p:strVal val="visible"/>
                                      </p:to>
                                    </p:set>
                                    <p:animEffect transition="in" filter="wipe(down)">
                                      <p:cBhvr>
                                        <p:cTn id="28" dur="580">
                                          <p:stCondLst>
                                            <p:cond delay="0"/>
                                          </p:stCondLst>
                                        </p:cTn>
                                        <p:tgtEl>
                                          <p:spTgt spid="5123">
                                            <p:txEl>
                                              <p:pRg st="1" end="1"/>
                                            </p:txEl>
                                          </p:spTgt>
                                        </p:tgtEl>
                                      </p:cBhvr>
                                    </p:animEffect>
                                    <p:anim calcmode="lin" valueType="num">
                                      <p:cBhvr>
                                        <p:cTn id="29" dur="1822" tmFilter="0,0; 0.14,0.36; 0.43,0.73; 0.71,0.91; 1.0,1.0">
                                          <p:stCondLst>
                                            <p:cond delay="0"/>
                                          </p:stCondLst>
                                        </p:cTn>
                                        <p:tgtEl>
                                          <p:spTgt spid="512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12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12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12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12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123">
                                            <p:txEl>
                                              <p:pRg st="1" end="1"/>
                                            </p:txEl>
                                          </p:spTgt>
                                        </p:tgtEl>
                                      </p:cBhvr>
                                      <p:to x="100000" y="60000"/>
                                    </p:animScale>
                                    <p:animScale>
                                      <p:cBhvr>
                                        <p:cTn id="35" dur="166" decel="50000">
                                          <p:stCondLst>
                                            <p:cond delay="676"/>
                                          </p:stCondLst>
                                        </p:cTn>
                                        <p:tgtEl>
                                          <p:spTgt spid="5123">
                                            <p:txEl>
                                              <p:pRg st="1" end="1"/>
                                            </p:txEl>
                                          </p:spTgt>
                                        </p:tgtEl>
                                      </p:cBhvr>
                                      <p:to x="100000" y="100000"/>
                                    </p:animScale>
                                    <p:animScale>
                                      <p:cBhvr>
                                        <p:cTn id="36" dur="26">
                                          <p:stCondLst>
                                            <p:cond delay="1312"/>
                                          </p:stCondLst>
                                        </p:cTn>
                                        <p:tgtEl>
                                          <p:spTgt spid="5123">
                                            <p:txEl>
                                              <p:pRg st="1" end="1"/>
                                            </p:txEl>
                                          </p:spTgt>
                                        </p:tgtEl>
                                      </p:cBhvr>
                                      <p:to x="100000" y="80000"/>
                                    </p:animScale>
                                    <p:animScale>
                                      <p:cBhvr>
                                        <p:cTn id="37" dur="166" decel="50000">
                                          <p:stCondLst>
                                            <p:cond delay="1338"/>
                                          </p:stCondLst>
                                        </p:cTn>
                                        <p:tgtEl>
                                          <p:spTgt spid="5123">
                                            <p:txEl>
                                              <p:pRg st="1" end="1"/>
                                            </p:txEl>
                                          </p:spTgt>
                                        </p:tgtEl>
                                      </p:cBhvr>
                                      <p:to x="100000" y="100000"/>
                                    </p:animScale>
                                    <p:animScale>
                                      <p:cBhvr>
                                        <p:cTn id="38" dur="26">
                                          <p:stCondLst>
                                            <p:cond delay="1642"/>
                                          </p:stCondLst>
                                        </p:cTn>
                                        <p:tgtEl>
                                          <p:spTgt spid="5123">
                                            <p:txEl>
                                              <p:pRg st="1" end="1"/>
                                            </p:txEl>
                                          </p:spTgt>
                                        </p:tgtEl>
                                      </p:cBhvr>
                                      <p:to x="100000" y="90000"/>
                                    </p:animScale>
                                    <p:animScale>
                                      <p:cBhvr>
                                        <p:cTn id="39" dur="166" decel="50000">
                                          <p:stCondLst>
                                            <p:cond delay="1668"/>
                                          </p:stCondLst>
                                        </p:cTn>
                                        <p:tgtEl>
                                          <p:spTgt spid="5123">
                                            <p:txEl>
                                              <p:pRg st="1" end="1"/>
                                            </p:txEl>
                                          </p:spTgt>
                                        </p:tgtEl>
                                      </p:cBhvr>
                                      <p:to x="100000" y="100000"/>
                                    </p:animScale>
                                    <p:animScale>
                                      <p:cBhvr>
                                        <p:cTn id="40" dur="26">
                                          <p:stCondLst>
                                            <p:cond delay="1808"/>
                                          </p:stCondLst>
                                        </p:cTn>
                                        <p:tgtEl>
                                          <p:spTgt spid="5123">
                                            <p:txEl>
                                              <p:pRg st="1" end="1"/>
                                            </p:txEl>
                                          </p:spTgt>
                                        </p:tgtEl>
                                      </p:cBhvr>
                                      <p:to x="100000" y="95000"/>
                                    </p:animScale>
                                    <p:animScale>
                                      <p:cBhvr>
                                        <p:cTn id="41" dur="166" decel="50000">
                                          <p:stCondLst>
                                            <p:cond delay="1834"/>
                                          </p:stCondLst>
                                        </p:cTn>
                                        <p:tgtEl>
                                          <p:spTgt spid="5123">
                                            <p:txEl>
                                              <p:pRg st="1" end="1"/>
                                            </p:txEl>
                                          </p:spTgt>
                                        </p:tgtEl>
                                      </p:cBhvr>
                                      <p:to x="100000" y="100000"/>
                                    </p:animScale>
                                  </p:childTnLst>
                                </p:cTn>
                              </p:par>
                            </p:childTnLst>
                          </p:cTn>
                        </p:par>
                        <p:par>
                          <p:cTn id="42" fill="hold">
                            <p:stCondLst>
                              <p:cond delay="4500"/>
                            </p:stCondLst>
                            <p:childTnLst>
                              <p:par>
                                <p:cTn id="43" presetID="26" presetClass="entr" presetSubtype="0" fill="hold" nodeType="afterEffect">
                                  <p:stCondLst>
                                    <p:cond delay="0"/>
                                  </p:stCondLst>
                                  <p:childTnLst>
                                    <p:set>
                                      <p:cBhvr>
                                        <p:cTn id="44" dur="1" fill="hold">
                                          <p:stCondLst>
                                            <p:cond delay="0"/>
                                          </p:stCondLst>
                                        </p:cTn>
                                        <p:tgtEl>
                                          <p:spTgt spid="5123">
                                            <p:txEl>
                                              <p:pRg st="2" end="2"/>
                                            </p:txEl>
                                          </p:spTgt>
                                        </p:tgtEl>
                                        <p:attrNameLst>
                                          <p:attrName>style.visibility</p:attrName>
                                        </p:attrNameLst>
                                      </p:cBhvr>
                                      <p:to>
                                        <p:strVal val="visible"/>
                                      </p:to>
                                    </p:set>
                                    <p:animEffect transition="in" filter="wipe(down)">
                                      <p:cBhvr>
                                        <p:cTn id="45" dur="580">
                                          <p:stCondLst>
                                            <p:cond delay="0"/>
                                          </p:stCondLst>
                                        </p:cTn>
                                        <p:tgtEl>
                                          <p:spTgt spid="5123">
                                            <p:txEl>
                                              <p:pRg st="2" end="2"/>
                                            </p:txEl>
                                          </p:spTgt>
                                        </p:tgtEl>
                                      </p:cBhvr>
                                    </p:animEffect>
                                    <p:anim calcmode="lin" valueType="num">
                                      <p:cBhvr>
                                        <p:cTn id="46" dur="1822" tmFilter="0,0; 0.14,0.36; 0.43,0.73; 0.71,0.91; 1.0,1.0">
                                          <p:stCondLst>
                                            <p:cond delay="0"/>
                                          </p:stCondLst>
                                        </p:cTn>
                                        <p:tgtEl>
                                          <p:spTgt spid="5123">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123">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123">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123">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123">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5123">
                                            <p:txEl>
                                              <p:pRg st="2" end="2"/>
                                            </p:txEl>
                                          </p:spTgt>
                                        </p:tgtEl>
                                      </p:cBhvr>
                                      <p:to x="100000" y="60000"/>
                                    </p:animScale>
                                    <p:animScale>
                                      <p:cBhvr>
                                        <p:cTn id="52" dur="166" decel="50000">
                                          <p:stCondLst>
                                            <p:cond delay="676"/>
                                          </p:stCondLst>
                                        </p:cTn>
                                        <p:tgtEl>
                                          <p:spTgt spid="5123">
                                            <p:txEl>
                                              <p:pRg st="2" end="2"/>
                                            </p:txEl>
                                          </p:spTgt>
                                        </p:tgtEl>
                                      </p:cBhvr>
                                      <p:to x="100000" y="100000"/>
                                    </p:animScale>
                                    <p:animScale>
                                      <p:cBhvr>
                                        <p:cTn id="53" dur="26">
                                          <p:stCondLst>
                                            <p:cond delay="1312"/>
                                          </p:stCondLst>
                                        </p:cTn>
                                        <p:tgtEl>
                                          <p:spTgt spid="5123">
                                            <p:txEl>
                                              <p:pRg st="2" end="2"/>
                                            </p:txEl>
                                          </p:spTgt>
                                        </p:tgtEl>
                                      </p:cBhvr>
                                      <p:to x="100000" y="80000"/>
                                    </p:animScale>
                                    <p:animScale>
                                      <p:cBhvr>
                                        <p:cTn id="54" dur="166" decel="50000">
                                          <p:stCondLst>
                                            <p:cond delay="1338"/>
                                          </p:stCondLst>
                                        </p:cTn>
                                        <p:tgtEl>
                                          <p:spTgt spid="5123">
                                            <p:txEl>
                                              <p:pRg st="2" end="2"/>
                                            </p:txEl>
                                          </p:spTgt>
                                        </p:tgtEl>
                                      </p:cBhvr>
                                      <p:to x="100000" y="100000"/>
                                    </p:animScale>
                                    <p:animScale>
                                      <p:cBhvr>
                                        <p:cTn id="55" dur="26">
                                          <p:stCondLst>
                                            <p:cond delay="1642"/>
                                          </p:stCondLst>
                                        </p:cTn>
                                        <p:tgtEl>
                                          <p:spTgt spid="5123">
                                            <p:txEl>
                                              <p:pRg st="2" end="2"/>
                                            </p:txEl>
                                          </p:spTgt>
                                        </p:tgtEl>
                                      </p:cBhvr>
                                      <p:to x="100000" y="90000"/>
                                    </p:animScale>
                                    <p:animScale>
                                      <p:cBhvr>
                                        <p:cTn id="56" dur="166" decel="50000">
                                          <p:stCondLst>
                                            <p:cond delay="1668"/>
                                          </p:stCondLst>
                                        </p:cTn>
                                        <p:tgtEl>
                                          <p:spTgt spid="5123">
                                            <p:txEl>
                                              <p:pRg st="2" end="2"/>
                                            </p:txEl>
                                          </p:spTgt>
                                        </p:tgtEl>
                                      </p:cBhvr>
                                      <p:to x="100000" y="100000"/>
                                    </p:animScale>
                                    <p:animScale>
                                      <p:cBhvr>
                                        <p:cTn id="57" dur="26">
                                          <p:stCondLst>
                                            <p:cond delay="1808"/>
                                          </p:stCondLst>
                                        </p:cTn>
                                        <p:tgtEl>
                                          <p:spTgt spid="5123">
                                            <p:txEl>
                                              <p:pRg st="2" end="2"/>
                                            </p:txEl>
                                          </p:spTgt>
                                        </p:tgtEl>
                                      </p:cBhvr>
                                      <p:to x="100000" y="95000"/>
                                    </p:animScale>
                                    <p:animScale>
                                      <p:cBhvr>
                                        <p:cTn id="58" dur="166" decel="50000">
                                          <p:stCondLst>
                                            <p:cond delay="1834"/>
                                          </p:stCondLst>
                                        </p:cTn>
                                        <p:tgtEl>
                                          <p:spTgt spid="5123">
                                            <p:txEl>
                                              <p:pRg st="2" end="2"/>
                                            </p:txEl>
                                          </p:spTgt>
                                        </p:tgtEl>
                                      </p:cBhvr>
                                      <p:to x="100000" y="100000"/>
                                    </p:animScale>
                                  </p:childTnLst>
                                </p:cTn>
                              </p:par>
                            </p:childTnLst>
                          </p:cTn>
                        </p:par>
                        <p:par>
                          <p:cTn id="59" fill="hold">
                            <p:stCondLst>
                              <p:cond delay="6500"/>
                            </p:stCondLst>
                            <p:childTnLst>
                              <p:par>
                                <p:cTn id="60" presetID="26" presetClass="entr" presetSubtype="0" fill="hold" nodeType="afterEffect">
                                  <p:stCondLst>
                                    <p:cond delay="0"/>
                                  </p:stCondLst>
                                  <p:childTnLst>
                                    <p:set>
                                      <p:cBhvr>
                                        <p:cTn id="61" dur="1" fill="hold">
                                          <p:stCondLst>
                                            <p:cond delay="0"/>
                                          </p:stCondLst>
                                        </p:cTn>
                                        <p:tgtEl>
                                          <p:spTgt spid="5123">
                                            <p:txEl>
                                              <p:pRg st="3" end="3"/>
                                            </p:txEl>
                                          </p:spTgt>
                                        </p:tgtEl>
                                        <p:attrNameLst>
                                          <p:attrName>style.visibility</p:attrName>
                                        </p:attrNameLst>
                                      </p:cBhvr>
                                      <p:to>
                                        <p:strVal val="visible"/>
                                      </p:to>
                                    </p:set>
                                    <p:animEffect transition="in" filter="wipe(down)">
                                      <p:cBhvr>
                                        <p:cTn id="62" dur="580">
                                          <p:stCondLst>
                                            <p:cond delay="0"/>
                                          </p:stCondLst>
                                        </p:cTn>
                                        <p:tgtEl>
                                          <p:spTgt spid="5123">
                                            <p:txEl>
                                              <p:pRg st="3" end="3"/>
                                            </p:txEl>
                                          </p:spTgt>
                                        </p:tgtEl>
                                      </p:cBhvr>
                                    </p:animEffect>
                                    <p:anim calcmode="lin" valueType="num">
                                      <p:cBhvr>
                                        <p:cTn id="63" dur="1822" tmFilter="0,0; 0.14,0.36; 0.43,0.73; 0.71,0.91; 1.0,1.0">
                                          <p:stCondLst>
                                            <p:cond delay="0"/>
                                          </p:stCondLst>
                                        </p:cTn>
                                        <p:tgtEl>
                                          <p:spTgt spid="5123">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123">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123">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123">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123">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5123">
                                            <p:txEl>
                                              <p:pRg st="3" end="3"/>
                                            </p:txEl>
                                          </p:spTgt>
                                        </p:tgtEl>
                                      </p:cBhvr>
                                      <p:to x="100000" y="60000"/>
                                    </p:animScale>
                                    <p:animScale>
                                      <p:cBhvr>
                                        <p:cTn id="69" dur="166" decel="50000">
                                          <p:stCondLst>
                                            <p:cond delay="676"/>
                                          </p:stCondLst>
                                        </p:cTn>
                                        <p:tgtEl>
                                          <p:spTgt spid="5123">
                                            <p:txEl>
                                              <p:pRg st="3" end="3"/>
                                            </p:txEl>
                                          </p:spTgt>
                                        </p:tgtEl>
                                      </p:cBhvr>
                                      <p:to x="100000" y="100000"/>
                                    </p:animScale>
                                    <p:animScale>
                                      <p:cBhvr>
                                        <p:cTn id="70" dur="26">
                                          <p:stCondLst>
                                            <p:cond delay="1312"/>
                                          </p:stCondLst>
                                        </p:cTn>
                                        <p:tgtEl>
                                          <p:spTgt spid="5123">
                                            <p:txEl>
                                              <p:pRg st="3" end="3"/>
                                            </p:txEl>
                                          </p:spTgt>
                                        </p:tgtEl>
                                      </p:cBhvr>
                                      <p:to x="100000" y="80000"/>
                                    </p:animScale>
                                    <p:animScale>
                                      <p:cBhvr>
                                        <p:cTn id="71" dur="166" decel="50000">
                                          <p:stCondLst>
                                            <p:cond delay="1338"/>
                                          </p:stCondLst>
                                        </p:cTn>
                                        <p:tgtEl>
                                          <p:spTgt spid="5123">
                                            <p:txEl>
                                              <p:pRg st="3" end="3"/>
                                            </p:txEl>
                                          </p:spTgt>
                                        </p:tgtEl>
                                      </p:cBhvr>
                                      <p:to x="100000" y="100000"/>
                                    </p:animScale>
                                    <p:animScale>
                                      <p:cBhvr>
                                        <p:cTn id="72" dur="26">
                                          <p:stCondLst>
                                            <p:cond delay="1642"/>
                                          </p:stCondLst>
                                        </p:cTn>
                                        <p:tgtEl>
                                          <p:spTgt spid="5123">
                                            <p:txEl>
                                              <p:pRg st="3" end="3"/>
                                            </p:txEl>
                                          </p:spTgt>
                                        </p:tgtEl>
                                      </p:cBhvr>
                                      <p:to x="100000" y="90000"/>
                                    </p:animScale>
                                    <p:animScale>
                                      <p:cBhvr>
                                        <p:cTn id="73" dur="166" decel="50000">
                                          <p:stCondLst>
                                            <p:cond delay="1668"/>
                                          </p:stCondLst>
                                        </p:cTn>
                                        <p:tgtEl>
                                          <p:spTgt spid="5123">
                                            <p:txEl>
                                              <p:pRg st="3" end="3"/>
                                            </p:txEl>
                                          </p:spTgt>
                                        </p:tgtEl>
                                      </p:cBhvr>
                                      <p:to x="100000" y="100000"/>
                                    </p:animScale>
                                    <p:animScale>
                                      <p:cBhvr>
                                        <p:cTn id="74" dur="26">
                                          <p:stCondLst>
                                            <p:cond delay="1808"/>
                                          </p:stCondLst>
                                        </p:cTn>
                                        <p:tgtEl>
                                          <p:spTgt spid="5123">
                                            <p:txEl>
                                              <p:pRg st="3" end="3"/>
                                            </p:txEl>
                                          </p:spTgt>
                                        </p:tgtEl>
                                      </p:cBhvr>
                                      <p:to x="100000" y="95000"/>
                                    </p:animScale>
                                    <p:animScale>
                                      <p:cBhvr>
                                        <p:cTn id="75" dur="166" decel="50000">
                                          <p:stCondLst>
                                            <p:cond delay="1834"/>
                                          </p:stCondLst>
                                        </p:cTn>
                                        <p:tgtEl>
                                          <p:spTgt spid="5123">
                                            <p:txEl>
                                              <p:pRg st="3" end="3"/>
                                            </p:txEl>
                                          </p:spTgt>
                                        </p:tgtEl>
                                      </p:cBhvr>
                                      <p:to x="100000" y="100000"/>
                                    </p:animScale>
                                  </p:childTnLst>
                                </p:cTn>
                              </p:par>
                            </p:childTnLst>
                          </p:cTn>
                        </p:par>
                        <p:par>
                          <p:cTn id="76" fill="hold">
                            <p:stCondLst>
                              <p:cond delay="8500"/>
                            </p:stCondLst>
                            <p:childTnLst>
                              <p:par>
                                <p:cTn id="77" presetID="26" presetClass="entr" presetSubtype="0" fill="hold" nodeType="afterEffect">
                                  <p:stCondLst>
                                    <p:cond delay="0"/>
                                  </p:stCondLst>
                                  <p:childTnLst>
                                    <p:set>
                                      <p:cBhvr>
                                        <p:cTn id="78" dur="1" fill="hold">
                                          <p:stCondLst>
                                            <p:cond delay="0"/>
                                          </p:stCondLst>
                                        </p:cTn>
                                        <p:tgtEl>
                                          <p:spTgt spid="5123">
                                            <p:txEl>
                                              <p:pRg st="4" end="4"/>
                                            </p:txEl>
                                          </p:spTgt>
                                        </p:tgtEl>
                                        <p:attrNameLst>
                                          <p:attrName>style.visibility</p:attrName>
                                        </p:attrNameLst>
                                      </p:cBhvr>
                                      <p:to>
                                        <p:strVal val="visible"/>
                                      </p:to>
                                    </p:set>
                                    <p:animEffect transition="in" filter="wipe(down)">
                                      <p:cBhvr>
                                        <p:cTn id="79" dur="580">
                                          <p:stCondLst>
                                            <p:cond delay="0"/>
                                          </p:stCondLst>
                                        </p:cTn>
                                        <p:tgtEl>
                                          <p:spTgt spid="5123">
                                            <p:txEl>
                                              <p:pRg st="4" end="4"/>
                                            </p:txEl>
                                          </p:spTgt>
                                        </p:tgtEl>
                                      </p:cBhvr>
                                    </p:animEffect>
                                    <p:anim calcmode="lin" valueType="num">
                                      <p:cBhvr>
                                        <p:cTn id="80" dur="1822" tmFilter="0,0; 0.14,0.36; 0.43,0.73; 0.71,0.91; 1.0,1.0">
                                          <p:stCondLst>
                                            <p:cond delay="0"/>
                                          </p:stCondLst>
                                        </p:cTn>
                                        <p:tgtEl>
                                          <p:spTgt spid="512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12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12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12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12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123">
                                            <p:txEl>
                                              <p:pRg st="4" end="4"/>
                                            </p:txEl>
                                          </p:spTgt>
                                        </p:tgtEl>
                                      </p:cBhvr>
                                      <p:to x="100000" y="60000"/>
                                    </p:animScale>
                                    <p:animScale>
                                      <p:cBhvr>
                                        <p:cTn id="86" dur="166" decel="50000">
                                          <p:stCondLst>
                                            <p:cond delay="676"/>
                                          </p:stCondLst>
                                        </p:cTn>
                                        <p:tgtEl>
                                          <p:spTgt spid="5123">
                                            <p:txEl>
                                              <p:pRg st="4" end="4"/>
                                            </p:txEl>
                                          </p:spTgt>
                                        </p:tgtEl>
                                      </p:cBhvr>
                                      <p:to x="100000" y="100000"/>
                                    </p:animScale>
                                    <p:animScale>
                                      <p:cBhvr>
                                        <p:cTn id="87" dur="26">
                                          <p:stCondLst>
                                            <p:cond delay="1312"/>
                                          </p:stCondLst>
                                        </p:cTn>
                                        <p:tgtEl>
                                          <p:spTgt spid="5123">
                                            <p:txEl>
                                              <p:pRg st="4" end="4"/>
                                            </p:txEl>
                                          </p:spTgt>
                                        </p:tgtEl>
                                      </p:cBhvr>
                                      <p:to x="100000" y="80000"/>
                                    </p:animScale>
                                    <p:animScale>
                                      <p:cBhvr>
                                        <p:cTn id="88" dur="166" decel="50000">
                                          <p:stCondLst>
                                            <p:cond delay="1338"/>
                                          </p:stCondLst>
                                        </p:cTn>
                                        <p:tgtEl>
                                          <p:spTgt spid="5123">
                                            <p:txEl>
                                              <p:pRg st="4" end="4"/>
                                            </p:txEl>
                                          </p:spTgt>
                                        </p:tgtEl>
                                      </p:cBhvr>
                                      <p:to x="100000" y="100000"/>
                                    </p:animScale>
                                    <p:animScale>
                                      <p:cBhvr>
                                        <p:cTn id="89" dur="26">
                                          <p:stCondLst>
                                            <p:cond delay="1642"/>
                                          </p:stCondLst>
                                        </p:cTn>
                                        <p:tgtEl>
                                          <p:spTgt spid="5123">
                                            <p:txEl>
                                              <p:pRg st="4" end="4"/>
                                            </p:txEl>
                                          </p:spTgt>
                                        </p:tgtEl>
                                      </p:cBhvr>
                                      <p:to x="100000" y="90000"/>
                                    </p:animScale>
                                    <p:animScale>
                                      <p:cBhvr>
                                        <p:cTn id="90" dur="166" decel="50000">
                                          <p:stCondLst>
                                            <p:cond delay="1668"/>
                                          </p:stCondLst>
                                        </p:cTn>
                                        <p:tgtEl>
                                          <p:spTgt spid="5123">
                                            <p:txEl>
                                              <p:pRg st="4" end="4"/>
                                            </p:txEl>
                                          </p:spTgt>
                                        </p:tgtEl>
                                      </p:cBhvr>
                                      <p:to x="100000" y="100000"/>
                                    </p:animScale>
                                    <p:animScale>
                                      <p:cBhvr>
                                        <p:cTn id="91" dur="26">
                                          <p:stCondLst>
                                            <p:cond delay="1808"/>
                                          </p:stCondLst>
                                        </p:cTn>
                                        <p:tgtEl>
                                          <p:spTgt spid="5123">
                                            <p:txEl>
                                              <p:pRg st="4" end="4"/>
                                            </p:txEl>
                                          </p:spTgt>
                                        </p:tgtEl>
                                      </p:cBhvr>
                                      <p:to x="100000" y="95000"/>
                                    </p:animScale>
                                    <p:animScale>
                                      <p:cBhvr>
                                        <p:cTn id="92" dur="166" decel="50000">
                                          <p:stCondLst>
                                            <p:cond delay="1834"/>
                                          </p:stCondLst>
                                        </p:cTn>
                                        <p:tgtEl>
                                          <p:spTgt spid="5123">
                                            <p:txEl>
                                              <p:pRg st="4" end="4"/>
                                            </p:txEl>
                                          </p:spTgt>
                                        </p:tgtEl>
                                      </p:cBhvr>
                                      <p:to x="100000" y="100000"/>
                                    </p:animScale>
                                  </p:childTnLst>
                                </p:cTn>
                              </p:par>
                            </p:childTnLst>
                          </p:cTn>
                        </p:par>
                        <p:par>
                          <p:cTn id="93" fill="hold">
                            <p:stCondLst>
                              <p:cond delay="10500"/>
                            </p:stCondLst>
                            <p:childTnLst>
                              <p:par>
                                <p:cTn id="94" presetID="26" presetClass="entr" presetSubtype="0" fill="hold" nodeType="afterEffect">
                                  <p:stCondLst>
                                    <p:cond delay="0"/>
                                  </p:stCondLst>
                                  <p:childTnLst>
                                    <p:set>
                                      <p:cBhvr>
                                        <p:cTn id="95" dur="1" fill="hold">
                                          <p:stCondLst>
                                            <p:cond delay="0"/>
                                          </p:stCondLst>
                                        </p:cTn>
                                        <p:tgtEl>
                                          <p:spTgt spid="5123">
                                            <p:txEl>
                                              <p:pRg st="5" end="5"/>
                                            </p:txEl>
                                          </p:spTgt>
                                        </p:tgtEl>
                                        <p:attrNameLst>
                                          <p:attrName>style.visibility</p:attrName>
                                        </p:attrNameLst>
                                      </p:cBhvr>
                                      <p:to>
                                        <p:strVal val="visible"/>
                                      </p:to>
                                    </p:set>
                                    <p:animEffect transition="in" filter="wipe(down)">
                                      <p:cBhvr>
                                        <p:cTn id="96" dur="580">
                                          <p:stCondLst>
                                            <p:cond delay="0"/>
                                          </p:stCondLst>
                                        </p:cTn>
                                        <p:tgtEl>
                                          <p:spTgt spid="5123">
                                            <p:txEl>
                                              <p:pRg st="5" end="5"/>
                                            </p:txEl>
                                          </p:spTgt>
                                        </p:tgtEl>
                                      </p:cBhvr>
                                    </p:animEffect>
                                    <p:anim calcmode="lin" valueType="num">
                                      <p:cBhvr>
                                        <p:cTn id="97" dur="1822" tmFilter="0,0; 0.14,0.36; 0.43,0.73; 0.71,0.91; 1.0,1.0">
                                          <p:stCondLst>
                                            <p:cond delay="0"/>
                                          </p:stCondLst>
                                        </p:cTn>
                                        <p:tgtEl>
                                          <p:spTgt spid="5123">
                                            <p:txEl>
                                              <p:pRg st="5" end="5"/>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5123">
                                            <p:txEl>
                                              <p:pRg st="5" end="5"/>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5123">
                                            <p:txEl>
                                              <p:pRg st="5" end="5"/>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5123">
                                            <p:txEl>
                                              <p:pRg st="5" end="5"/>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5123">
                                            <p:txEl>
                                              <p:pRg st="5" end="5"/>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5123">
                                            <p:txEl>
                                              <p:pRg st="5" end="5"/>
                                            </p:txEl>
                                          </p:spTgt>
                                        </p:tgtEl>
                                      </p:cBhvr>
                                      <p:to x="100000" y="60000"/>
                                    </p:animScale>
                                    <p:animScale>
                                      <p:cBhvr>
                                        <p:cTn id="103" dur="166" decel="50000">
                                          <p:stCondLst>
                                            <p:cond delay="676"/>
                                          </p:stCondLst>
                                        </p:cTn>
                                        <p:tgtEl>
                                          <p:spTgt spid="5123">
                                            <p:txEl>
                                              <p:pRg st="5" end="5"/>
                                            </p:txEl>
                                          </p:spTgt>
                                        </p:tgtEl>
                                      </p:cBhvr>
                                      <p:to x="100000" y="100000"/>
                                    </p:animScale>
                                    <p:animScale>
                                      <p:cBhvr>
                                        <p:cTn id="104" dur="26">
                                          <p:stCondLst>
                                            <p:cond delay="1312"/>
                                          </p:stCondLst>
                                        </p:cTn>
                                        <p:tgtEl>
                                          <p:spTgt spid="5123">
                                            <p:txEl>
                                              <p:pRg st="5" end="5"/>
                                            </p:txEl>
                                          </p:spTgt>
                                        </p:tgtEl>
                                      </p:cBhvr>
                                      <p:to x="100000" y="80000"/>
                                    </p:animScale>
                                    <p:animScale>
                                      <p:cBhvr>
                                        <p:cTn id="105" dur="166" decel="50000">
                                          <p:stCondLst>
                                            <p:cond delay="1338"/>
                                          </p:stCondLst>
                                        </p:cTn>
                                        <p:tgtEl>
                                          <p:spTgt spid="5123">
                                            <p:txEl>
                                              <p:pRg st="5" end="5"/>
                                            </p:txEl>
                                          </p:spTgt>
                                        </p:tgtEl>
                                      </p:cBhvr>
                                      <p:to x="100000" y="100000"/>
                                    </p:animScale>
                                    <p:animScale>
                                      <p:cBhvr>
                                        <p:cTn id="106" dur="26">
                                          <p:stCondLst>
                                            <p:cond delay="1642"/>
                                          </p:stCondLst>
                                        </p:cTn>
                                        <p:tgtEl>
                                          <p:spTgt spid="5123">
                                            <p:txEl>
                                              <p:pRg st="5" end="5"/>
                                            </p:txEl>
                                          </p:spTgt>
                                        </p:tgtEl>
                                      </p:cBhvr>
                                      <p:to x="100000" y="90000"/>
                                    </p:animScale>
                                    <p:animScale>
                                      <p:cBhvr>
                                        <p:cTn id="107" dur="166" decel="50000">
                                          <p:stCondLst>
                                            <p:cond delay="1668"/>
                                          </p:stCondLst>
                                        </p:cTn>
                                        <p:tgtEl>
                                          <p:spTgt spid="5123">
                                            <p:txEl>
                                              <p:pRg st="5" end="5"/>
                                            </p:txEl>
                                          </p:spTgt>
                                        </p:tgtEl>
                                      </p:cBhvr>
                                      <p:to x="100000" y="100000"/>
                                    </p:animScale>
                                    <p:animScale>
                                      <p:cBhvr>
                                        <p:cTn id="108" dur="26">
                                          <p:stCondLst>
                                            <p:cond delay="1808"/>
                                          </p:stCondLst>
                                        </p:cTn>
                                        <p:tgtEl>
                                          <p:spTgt spid="5123">
                                            <p:txEl>
                                              <p:pRg st="5" end="5"/>
                                            </p:txEl>
                                          </p:spTgt>
                                        </p:tgtEl>
                                      </p:cBhvr>
                                      <p:to x="100000" y="95000"/>
                                    </p:animScale>
                                    <p:animScale>
                                      <p:cBhvr>
                                        <p:cTn id="109" dur="166" decel="50000">
                                          <p:stCondLst>
                                            <p:cond delay="1834"/>
                                          </p:stCondLst>
                                        </p:cTn>
                                        <p:tgtEl>
                                          <p:spTgt spid="5123">
                                            <p:txEl>
                                              <p:pRg st="5" end="5"/>
                                            </p:txEl>
                                          </p:spTgt>
                                        </p:tgtEl>
                                      </p:cBhvr>
                                      <p:to x="100000" y="100000"/>
                                    </p:animScale>
                                  </p:childTnLst>
                                </p:cTn>
                              </p:par>
                            </p:childTnLst>
                          </p:cTn>
                        </p:par>
                        <p:par>
                          <p:cTn id="110" fill="hold">
                            <p:stCondLst>
                              <p:cond delay="12500"/>
                            </p:stCondLst>
                            <p:childTnLst>
                              <p:par>
                                <p:cTn id="111" presetID="26" presetClass="entr" presetSubtype="0" fill="hold" nodeType="afterEffect">
                                  <p:stCondLst>
                                    <p:cond delay="0"/>
                                  </p:stCondLst>
                                  <p:childTnLst>
                                    <p:set>
                                      <p:cBhvr>
                                        <p:cTn id="112" dur="1" fill="hold">
                                          <p:stCondLst>
                                            <p:cond delay="0"/>
                                          </p:stCondLst>
                                        </p:cTn>
                                        <p:tgtEl>
                                          <p:spTgt spid="5123">
                                            <p:txEl>
                                              <p:pRg st="6" end="6"/>
                                            </p:txEl>
                                          </p:spTgt>
                                        </p:tgtEl>
                                        <p:attrNameLst>
                                          <p:attrName>style.visibility</p:attrName>
                                        </p:attrNameLst>
                                      </p:cBhvr>
                                      <p:to>
                                        <p:strVal val="visible"/>
                                      </p:to>
                                    </p:set>
                                    <p:animEffect transition="in" filter="wipe(down)">
                                      <p:cBhvr>
                                        <p:cTn id="113" dur="580">
                                          <p:stCondLst>
                                            <p:cond delay="0"/>
                                          </p:stCondLst>
                                        </p:cTn>
                                        <p:tgtEl>
                                          <p:spTgt spid="5123">
                                            <p:txEl>
                                              <p:pRg st="6" end="6"/>
                                            </p:txEl>
                                          </p:spTgt>
                                        </p:tgtEl>
                                      </p:cBhvr>
                                    </p:animEffect>
                                    <p:anim calcmode="lin" valueType="num">
                                      <p:cBhvr>
                                        <p:cTn id="114" dur="1822" tmFilter="0,0; 0.14,0.36; 0.43,0.73; 0.71,0.91; 1.0,1.0">
                                          <p:stCondLst>
                                            <p:cond delay="0"/>
                                          </p:stCondLst>
                                        </p:cTn>
                                        <p:tgtEl>
                                          <p:spTgt spid="5123">
                                            <p:txEl>
                                              <p:pRg st="6" end="6"/>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5123">
                                            <p:txEl>
                                              <p:pRg st="6" end="6"/>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5123">
                                            <p:txEl>
                                              <p:pRg st="6" end="6"/>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5123">
                                            <p:txEl>
                                              <p:pRg st="6" end="6"/>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5123">
                                            <p:txEl>
                                              <p:pRg st="6" end="6"/>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5123">
                                            <p:txEl>
                                              <p:pRg st="6" end="6"/>
                                            </p:txEl>
                                          </p:spTgt>
                                        </p:tgtEl>
                                      </p:cBhvr>
                                      <p:to x="100000" y="60000"/>
                                    </p:animScale>
                                    <p:animScale>
                                      <p:cBhvr>
                                        <p:cTn id="120" dur="166" decel="50000">
                                          <p:stCondLst>
                                            <p:cond delay="676"/>
                                          </p:stCondLst>
                                        </p:cTn>
                                        <p:tgtEl>
                                          <p:spTgt spid="5123">
                                            <p:txEl>
                                              <p:pRg st="6" end="6"/>
                                            </p:txEl>
                                          </p:spTgt>
                                        </p:tgtEl>
                                      </p:cBhvr>
                                      <p:to x="100000" y="100000"/>
                                    </p:animScale>
                                    <p:animScale>
                                      <p:cBhvr>
                                        <p:cTn id="121" dur="26">
                                          <p:stCondLst>
                                            <p:cond delay="1312"/>
                                          </p:stCondLst>
                                        </p:cTn>
                                        <p:tgtEl>
                                          <p:spTgt spid="5123">
                                            <p:txEl>
                                              <p:pRg st="6" end="6"/>
                                            </p:txEl>
                                          </p:spTgt>
                                        </p:tgtEl>
                                      </p:cBhvr>
                                      <p:to x="100000" y="80000"/>
                                    </p:animScale>
                                    <p:animScale>
                                      <p:cBhvr>
                                        <p:cTn id="122" dur="166" decel="50000">
                                          <p:stCondLst>
                                            <p:cond delay="1338"/>
                                          </p:stCondLst>
                                        </p:cTn>
                                        <p:tgtEl>
                                          <p:spTgt spid="5123">
                                            <p:txEl>
                                              <p:pRg st="6" end="6"/>
                                            </p:txEl>
                                          </p:spTgt>
                                        </p:tgtEl>
                                      </p:cBhvr>
                                      <p:to x="100000" y="100000"/>
                                    </p:animScale>
                                    <p:animScale>
                                      <p:cBhvr>
                                        <p:cTn id="123" dur="26">
                                          <p:stCondLst>
                                            <p:cond delay="1642"/>
                                          </p:stCondLst>
                                        </p:cTn>
                                        <p:tgtEl>
                                          <p:spTgt spid="5123">
                                            <p:txEl>
                                              <p:pRg st="6" end="6"/>
                                            </p:txEl>
                                          </p:spTgt>
                                        </p:tgtEl>
                                      </p:cBhvr>
                                      <p:to x="100000" y="90000"/>
                                    </p:animScale>
                                    <p:animScale>
                                      <p:cBhvr>
                                        <p:cTn id="124" dur="166" decel="50000">
                                          <p:stCondLst>
                                            <p:cond delay="1668"/>
                                          </p:stCondLst>
                                        </p:cTn>
                                        <p:tgtEl>
                                          <p:spTgt spid="5123">
                                            <p:txEl>
                                              <p:pRg st="6" end="6"/>
                                            </p:txEl>
                                          </p:spTgt>
                                        </p:tgtEl>
                                      </p:cBhvr>
                                      <p:to x="100000" y="100000"/>
                                    </p:animScale>
                                    <p:animScale>
                                      <p:cBhvr>
                                        <p:cTn id="125" dur="26">
                                          <p:stCondLst>
                                            <p:cond delay="1808"/>
                                          </p:stCondLst>
                                        </p:cTn>
                                        <p:tgtEl>
                                          <p:spTgt spid="5123">
                                            <p:txEl>
                                              <p:pRg st="6" end="6"/>
                                            </p:txEl>
                                          </p:spTgt>
                                        </p:tgtEl>
                                      </p:cBhvr>
                                      <p:to x="100000" y="95000"/>
                                    </p:animScale>
                                    <p:animScale>
                                      <p:cBhvr>
                                        <p:cTn id="126" dur="166" decel="50000">
                                          <p:stCondLst>
                                            <p:cond delay="1834"/>
                                          </p:stCondLst>
                                        </p:cTn>
                                        <p:tgtEl>
                                          <p:spTgt spid="5123">
                                            <p:txEl>
                                              <p:pRg st="6" end="6"/>
                                            </p:txEl>
                                          </p:spTgt>
                                        </p:tgtEl>
                                      </p:cBhvr>
                                      <p:to x="100000" y="100000"/>
                                    </p:animScale>
                                  </p:childTnLst>
                                </p:cTn>
                              </p:par>
                            </p:childTnLst>
                          </p:cTn>
                        </p:par>
                        <p:par>
                          <p:cTn id="127" fill="hold">
                            <p:stCondLst>
                              <p:cond delay="14500"/>
                            </p:stCondLst>
                            <p:childTnLst>
                              <p:par>
                                <p:cTn id="128" presetID="26" presetClass="entr" presetSubtype="0" fill="hold" nodeType="afterEffect">
                                  <p:stCondLst>
                                    <p:cond delay="0"/>
                                  </p:stCondLst>
                                  <p:childTnLst>
                                    <p:set>
                                      <p:cBhvr>
                                        <p:cTn id="129" dur="1" fill="hold">
                                          <p:stCondLst>
                                            <p:cond delay="0"/>
                                          </p:stCondLst>
                                        </p:cTn>
                                        <p:tgtEl>
                                          <p:spTgt spid="5123">
                                            <p:txEl>
                                              <p:pRg st="7" end="7"/>
                                            </p:txEl>
                                          </p:spTgt>
                                        </p:tgtEl>
                                        <p:attrNameLst>
                                          <p:attrName>style.visibility</p:attrName>
                                        </p:attrNameLst>
                                      </p:cBhvr>
                                      <p:to>
                                        <p:strVal val="visible"/>
                                      </p:to>
                                    </p:set>
                                    <p:animEffect transition="in" filter="wipe(down)">
                                      <p:cBhvr>
                                        <p:cTn id="130" dur="580">
                                          <p:stCondLst>
                                            <p:cond delay="0"/>
                                          </p:stCondLst>
                                        </p:cTn>
                                        <p:tgtEl>
                                          <p:spTgt spid="5123">
                                            <p:txEl>
                                              <p:pRg st="7" end="7"/>
                                            </p:txEl>
                                          </p:spTgt>
                                        </p:tgtEl>
                                      </p:cBhvr>
                                    </p:animEffect>
                                    <p:anim calcmode="lin" valueType="num">
                                      <p:cBhvr>
                                        <p:cTn id="131" dur="1822" tmFilter="0,0; 0.14,0.36; 0.43,0.73; 0.71,0.91; 1.0,1.0">
                                          <p:stCondLst>
                                            <p:cond delay="0"/>
                                          </p:stCondLst>
                                        </p:cTn>
                                        <p:tgtEl>
                                          <p:spTgt spid="5123">
                                            <p:txEl>
                                              <p:pRg st="7" end="7"/>
                                            </p:txEl>
                                          </p:spTgt>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5123">
                                            <p:txEl>
                                              <p:pRg st="7" end="7"/>
                                            </p:txEl>
                                          </p:spTgt>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5123">
                                            <p:txEl>
                                              <p:pRg st="7" end="7"/>
                                            </p:txEl>
                                          </p:spTgt>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5123">
                                            <p:txEl>
                                              <p:pRg st="7" end="7"/>
                                            </p:txEl>
                                          </p:spTgt>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5123">
                                            <p:txEl>
                                              <p:pRg st="7" end="7"/>
                                            </p:txEl>
                                          </p:spTgt>
                                        </p:tgtEl>
                                        <p:attrNameLst>
                                          <p:attrName>ppt_y</p:attrName>
                                        </p:attrNameLst>
                                      </p:cBhvr>
                                      <p:tavLst>
                                        <p:tav tm="0" fmla="#ppt_y-sin(pi*$)/81">
                                          <p:val>
                                            <p:fltVal val="0"/>
                                          </p:val>
                                        </p:tav>
                                        <p:tav tm="100000">
                                          <p:val>
                                            <p:fltVal val="1"/>
                                          </p:val>
                                        </p:tav>
                                      </p:tavLst>
                                    </p:anim>
                                    <p:animScale>
                                      <p:cBhvr>
                                        <p:cTn id="136" dur="26">
                                          <p:stCondLst>
                                            <p:cond delay="650"/>
                                          </p:stCondLst>
                                        </p:cTn>
                                        <p:tgtEl>
                                          <p:spTgt spid="5123">
                                            <p:txEl>
                                              <p:pRg st="7" end="7"/>
                                            </p:txEl>
                                          </p:spTgt>
                                        </p:tgtEl>
                                      </p:cBhvr>
                                      <p:to x="100000" y="60000"/>
                                    </p:animScale>
                                    <p:animScale>
                                      <p:cBhvr>
                                        <p:cTn id="137" dur="166" decel="50000">
                                          <p:stCondLst>
                                            <p:cond delay="676"/>
                                          </p:stCondLst>
                                        </p:cTn>
                                        <p:tgtEl>
                                          <p:spTgt spid="5123">
                                            <p:txEl>
                                              <p:pRg st="7" end="7"/>
                                            </p:txEl>
                                          </p:spTgt>
                                        </p:tgtEl>
                                      </p:cBhvr>
                                      <p:to x="100000" y="100000"/>
                                    </p:animScale>
                                    <p:animScale>
                                      <p:cBhvr>
                                        <p:cTn id="138" dur="26">
                                          <p:stCondLst>
                                            <p:cond delay="1312"/>
                                          </p:stCondLst>
                                        </p:cTn>
                                        <p:tgtEl>
                                          <p:spTgt spid="5123">
                                            <p:txEl>
                                              <p:pRg st="7" end="7"/>
                                            </p:txEl>
                                          </p:spTgt>
                                        </p:tgtEl>
                                      </p:cBhvr>
                                      <p:to x="100000" y="80000"/>
                                    </p:animScale>
                                    <p:animScale>
                                      <p:cBhvr>
                                        <p:cTn id="139" dur="166" decel="50000">
                                          <p:stCondLst>
                                            <p:cond delay="1338"/>
                                          </p:stCondLst>
                                        </p:cTn>
                                        <p:tgtEl>
                                          <p:spTgt spid="5123">
                                            <p:txEl>
                                              <p:pRg st="7" end="7"/>
                                            </p:txEl>
                                          </p:spTgt>
                                        </p:tgtEl>
                                      </p:cBhvr>
                                      <p:to x="100000" y="100000"/>
                                    </p:animScale>
                                    <p:animScale>
                                      <p:cBhvr>
                                        <p:cTn id="140" dur="26">
                                          <p:stCondLst>
                                            <p:cond delay="1642"/>
                                          </p:stCondLst>
                                        </p:cTn>
                                        <p:tgtEl>
                                          <p:spTgt spid="5123">
                                            <p:txEl>
                                              <p:pRg st="7" end="7"/>
                                            </p:txEl>
                                          </p:spTgt>
                                        </p:tgtEl>
                                      </p:cBhvr>
                                      <p:to x="100000" y="90000"/>
                                    </p:animScale>
                                    <p:animScale>
                                      <p:cBhvr>
                                        <p:cTn id="141" dur="166" decel="50000">
                                          <p:stCondLst>
                                            <p:cond delay="1668"/>
                                          </p:stCondLst>
                                        </p:cTn>
                                        <p:tgtEl>
                                          <p:spTgt spid="5123">
                                            <p:txEl>
                                              <p:pRg st="7" end="7"/>
                                            </p:txEl>
                                          </p:spTgt>
                                        </p:tgtEl>
                                      </p:cBhvr>
                                      <p:to x="100000" y="100000"/>
                                    </p:animScale>
                                    <p:animScale>
                                      <p:cBhvr>
                                        <p:cTn id="142" dur="26">
                                          <p:stCondLst>
                                            <p:cond delay="1808"/>
                                          </p:stCondLst>
                                        </p:cTn>
                                        <p:tgtEl>
                                          <p:spTgt spid="5123">
                                            <p:txEl>
                                              <p:pRg st="7" end="7"/>
                                            </p:txEl>
                                          </p:spTgt>
                                        </p:tgtEl>
                                      </p:cBhvr>
                                      <p:to x="100000" y="95000"/>
                                    </p:animScale>
                                    <p:animScale>
                                      <p:cBhvr>
                                        <p:cTn id="143" dur="166" decel="50000">
                                          <p:stCondLst>
                                            <p:cond delay="1834"/>
                                          </p:stCondLst>
                                        </p:cTn>
                                        <p:tgtEl>
                                          <p:spTgt spid="512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5362"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Назовите одним словом сочетание ДОБРОТА ДУШИ</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Духота </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Добродушие  </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Доброта</a:t>
            </a:r>
            <a:r>
              <a:rPr lang="ru-RU" sz="2800" b="1" dirty="0"/>
              <a:t> </a:t>
            </a:r>
            <a:endParaRPr lang="ru-RU" sz="2800" b="1" dirty="0">
              <a:solidFill>
                <a:srgbClr val="002060"/>
              </a:solidFill>
            </a:endParaRP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7"/>
                                        </p:tgtEl>
                                        <p:attrNameLst>
                                          <p:attrName>fillcolor</p:attrName>
                                        </p:attrNameLst>
                                      </p:cBhvr>
                                      <p:to>
                                        <a:srgbClr val="FD7794"/>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5538" name="Rectangle 2"/>
          <p:cNvSpPr>
            <a:spLocks noGrp="1"/>
          </p:cNvSpPr>
          <p:nvPr>
            <p:ph type="title"/>
          </p:nvPr>
        </p:nvSpPr>
        <p:spPr/>
        <p:txBody>
          <a:bodyPr/>
          <a:lstStyle/>
          <a:p>
            <a:r>
              <a:rPr lang="ru-RU" smtClean="0"/>
              <a:t>ЗАДАЧИ:</a:t>
            </a:r>
          </a:p>
        </p:txBody>
      </p:sp>
      <p:sp>
        <p:nvSpPr>
          <p:cNvPr id="65539" name="Rectangle 3"/>
          <p:cNvSpPr>
            <a:spLocks noGrp="1"/>
          </p:cNvSpPr>
          <p:nvPr>
            <p:ph type="body" idx="1"/>
          </p:nvPr>
        </p:nvSpPr>
        <p:spPr/>
        <p:txBody>
          <a:bodyPr/>
          <a:lstStyle/>
          <a:p>
            <a:pPr>
              <a:buFont typeface="Arial" charset="0"/>
              <a:buNone/>
            </a:pPr>
            <a:r>
              <a:rPr lang="ru-RU" sz="3200" smtClean="0"/>
              <a:t>  1. Развивать представления о добре и зле.</a:t>
            </a:r>
            <a:br>
              <a:rPr lang="ru-RU" sz="3200" smtClean="0"/>
            </a:br>
            <a:r>
              <a:rPr lang="ru-RU" sz="3200" smtClean="0"/>
              <a:t>2 . Учить видеть и различать добро и зло.</a:t>
            </a:r>
            <a:br>
              <a:rPr lang="ru-RU" sz="3200" smtClean="0"/>
            </a:br>
            <a:r>
              <a:rPr lang="ru-RU" sz="3200" smtClean="0"/>
              <a:t>3. Воспитывать стремления совершать добрые дела и красивые поступки. </a:t>
            </a:r>
            <a:br>
              <a:rPr lang="ru-RU" sz="3200" smtClean="0"/>
            </a:br>
            <a:endParaRPr lang="ru-RU" sz="3200" smtClean="0"/>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6386"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Вежливое обращение утром – приветствие </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Здравствуйте!</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Будьте здоровы!</a:t>
            </a:r>
            <a:endParaRPr lang="ru-RU" sz="2800" b="1" dirty="0">
              <a:solidFill>
                <a:srgbClr val="002060"/>
              </a:solidFill>
            </a:endParaRP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Доброе утро! </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8"/>
                                        </p:tgtEl>
                                        <p:attrNameLst>
                                          <p:attrName>fillcolor</p:attrName>
                                        </p:attrNameLst>
                                      </p:cBhvr>
                                      <p:to>
                                        <a:srgbClr val="FD7794"/>
                                      </p:to>
                                    </p:animClr>
                                    <p:set>
                                      <p:cBhvr>
                                        <p:cTn id="19" dur="2000" fill="hold"/>
                                        <p:tgtEl>
                                          <p:spTgt spid="8"/>
                                        </p:tgtEl>
                                        <p:attrNameLst>
                                          <p:attrName>fill.type</p:attrName>
                                        </p:attrNameLst>
                                      </p:cBhvr>
                                      <p:to>
                                        <p:strVal val="solid"/>
                                      </p:to>
                                    </p:set>
                                    <p:set>
                                      <p:cBhvr>
                                        <p:cTn id="20" dur="2000" fill="hold"/>
                                        <p:tgtEl>
                                          <p:spTgt spid="8"/>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7410"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Как называется буква Д в славянской азбуке-кириллице</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 </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Дело</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Дерево</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D7794"/>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8434"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Закончи пословицу: </a:t>
            </a:r>
          </a:p>
          <a:p>
            <a:pPr algn="ctr" fontAlgn="auto">
              <a:spcBef>
                <a:spcPts val="0"/>
              </a:spcBef>
              <a:spcAft>
                <a:spcPts val="0"/>
              </a:spcAft>
              <a:defRPr/>
            </a:pPr>
            <a:r>
              <a:rPr lang="ru-RU" sz="2800" b="1" dirty="0">
                <a:solidFill>
                  <a:srgbClr val="002060"/>
                </a:solidFill>
              </a:rPr>
              <a:t>"Добро творить - себя..."</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Уважать</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Веселить</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Благодарить </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7"/>
                                        </p:tgtEl>
                                        <p:attrNameLst>
                                          <p:attrName>fillcolor</p:attrName>
                                        </p:attrNameLst>
                                      </p:cBhvr>
                                      <p:to>
                                        <a:srgbClr val="FD7794"/>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9458"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Добрая героиня, подарившая Золушке платье и карету</a:t>
            </a:r>
            <a:endParaRPr lang="ru-RU" sz="2800" b="1" dirty="0">
              <a:solidFill>
                <a:srgbClr val="002060"/>
              </a:solidFill>
            </a:endParaRP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Фея </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Мачеха</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Принцесса </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D7794"/>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482"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Кот, который делал только добрые дела, призывая всех жить в дружбе</a:t>
            </a:r>
            <a:endParaRPr lang="ru-RU" sz="2800" b="1" dirty="0">
              <a:solidFill>
                <a:srgbClr val="002060"/>
              </a:solidFill>
            </a:endParaRP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Кот в сапогах</a:t>
            </a:r>
            <a:endParaRPr lang="ru-RU" sz="2800" b="1" dirty="0">
              <a:solidFill>
                <a:srgbClr val="002060"/>
              </a:solidFill>
            </a:endParaRP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Леопольд  </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Матроскин  </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7"/>
                                        </p:tgtEl>
                                        <p:attrNameLst>
                                          <p:attrName>fillcolor</p:attrName>
                                        </p:attrNameLst>
                                      </p:cBhvr>
                                      <p:to>
                                        <a:srgbClr val="FD7794"/>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1506"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500" b="1" dirty="0">
                <a:solidFill>
                  <a:srgbClr val="002060"/>
                </a:solidFill>
              </a:rPr>
              <a:t>Как звали злую старушку, которая пела: "Кто людям помогает, тот тратит время зря"?</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Снежная королева</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Домоправительница</a:t>
            </a:r>
            <a:endParaRPr lang="ru-RU" sz="2800" b="1" dirty="0">
              <a:solidFill>
                <a:srgbClr val="002060"/>
              </a:solidFill>
            </a:endParaRP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Шапокляк</a:t>
            </a:r>
            <a:endParaRPr lang="ru-RU" sz="2800" b="1" dirty="0">
              <a:solidFill>
                <a:srgbClr val="002060"/>
              </a:solidFill>
            </a:endParaRP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8"/>
                                        </p:tgtEl>
                                        <p:attrNameLst>
                                          <p:attrName>fillcolor</p:attrName>
                                        </p:attrNameLst>
                                      </p:cBhvr>
                                      <p:to>
                                        <a:srgbClr val="FD7794"/>
                                      </p:to>
                                    </p:animClr>
                                    <p:set>
                                      <p:cBhvr>
                                        <p:cTn id="19" dur="2000" fill="hold"/>
                                        <p:tgtEl>
                                          <p:spTgt spid="8"/>
                                        </p:tgtEl>
                                        <p:attrNameLst>
                                          <p:attrName>fill.type</p:attrName>
                                        </p:attrNameLst>
                                      </p:cBhvr>
                                      <p:to>
                                        <p:strVal val="solid"/>
                                      </p:to>
                                    </p:set>
                                    <p:set>
                                      <p:cBhvr>
                                        <p:cTn id="20" dur="2000" fill="hold"/>
                                        <p:tgtEl>
                                          <p:spTgt spid="8"/>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2530"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Добрым можно назвать человека, который:</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ждёт, когда его позовут на помощь</a:t>
            </a:r>
            <a:endParaRPr lang="ru-RU" sz="2800" b="1" dirty="0">
              <a:solidFill>
                <a:srgbClr val="002060"/>
              </a:solidFill>
            </a:endParaRP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делает что-то полезное для людей</a:t>
            </a:r>
            <a:endParaRPr lang="ru-RU" sz="2800" b="1" dirty="0">
              <a:solidFill>
                <a:srgbClr val="002060"/>
              </a:solidFill>
            </a:endParaRP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a:solidFill>
                  <a:srgbClr val="002060"/>
                </a:solidFill>
              </a:rPr>
              <a:t>заберёт обратно подаренную вещь</a:t>
            </a:r>
            <a:endParaRPr lang="ru-RU" sz="2800" b="1" dirty="0">
              <a:solidFill>
                <a:srgbClr val="002060"/>
              </a:solidFill>
            </a:endParaRP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7"/>
                                        </p:tgtEl>
                                        <p:attrNameLst>
                                          <p:attrName>fillcolor</p:attrName>
                                        </p:attrNameLst>
                                      </p:cBhvr>
                                      <p:to>
                                        <a:srgbClr val="FD7794"/>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3554"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Что считается добрым поступком?</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600" b="1" dirty="0">
                <a:solidFill>
                  <a:srgbClr val="002060"/>
                </a:solidFill>
              </a:rPr>
              <a:t>Помочь соседу по парте разобрать задачу</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Опоздать на интересную встречу</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Дать списать домашнее задание</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D7794"/>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4578"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Доброе качество человека</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Грубость </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Жестокость </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Отзывчивость </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8"/>
                                        </p:tgtEl>
                                        <p:attrNameLst>
                                          <p:attrName>fillcolor</p:attrName>
                                        </p:attrNameLst>
                                      </p:cBhvr>
                                      <p:to>
                                        <a:srgbClr val="FD7794"/>
                                      </p:to>
                                    </p:animClr>
                                    <p:set>
                                      <p:cBhvr>
                                        <p:cTn id="19" dur="2000" fill="hold"/>
                                        <p:tgtEl>
                                          <p:spTgt spid="8"/>
                                        </p:tgtEl>
                                        <p:attrNameLst>
                                          <p:attrName>fill.type</p:attrName>
                                        </p:attrNameLst>
                                      </p:cBhvr>
                                      <p:to>
                                        <p:strVal val="solid"/>
                                      </p:to>
                                    </p:set>
                                    <p:set>
                                      <p:cBhvr>
                                        <p:cTn id="20" dur="2000" fill="hold"/>
                                        <p:tgtEl>
                                          <p:spTgt spid="8"/>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5602" name="Picture 2" descr="http://www.playcast.ru/uploads/2013/11/24/6650338.png"/>
          <p:cNvPicPr>
            <a:picLocks noChangeAspect="1" noChangeArrowheads="1"/>
          </p:cNvPicPr>
          <p:nvPr/>
        </p:nvPicPr>
        <p:blipFill>
          <a:blip r:embed="rId5"/>
          <a:srcRect/>
          <a:stretch>
            <a:fillRect/>
          </a:stretch>
        </p:blipFill>
        <p:spPr bwMode="auto">
          <a:xfrm>
            <a:off x="4983163" y="2330450"/>
            <a:ext cx="3943350" cy="4351338"/>
          </a:xfrm>
          <a:prstGeom prst="rect">
            <a:avLst/>
          </a:prstGeom>
          <a:noFill/>
          <a:ln w="9525">
            <a:noFill/>
            <a:miter lim="800000"/>
            <a:headEnd/>
            <a:tailEnd/>
          </a:ln>
        </p:spPr>
      </p:pic>
      <p:sp>
        <p:nvSpPr>
          <p:cNvPr id="5" name="Скругленный прямоугольник 4"/>
          <p:cNvSpPr/>
          <p:nvPr/>
        </p:nvSpPr>
        <p:spPr>
          <a:xfrm>
            <a:off x="327860" y="282996"/>
            <a:ext cx="5038224"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Как совершают добрые дела?</a:t>
            </a:r>
          </a:p>
        </p:txBody>
      </p:sp>
      <p:sp>
        <p:nvSpPr>
          <p:cNvPr id="6" name="Скругленный прямоугольник 5"/>
          <p:cNvSpPr/>
          <p:nvPr/>
        </p:nvSpPr>
        <p:spPr>
          <a:xfrm>
            <a:off x="457198" y="2935705"/>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Бескорыстно и сознательно </a:t>
            </a:r>
          </a:p>
        </p:txBody>
      </p:sp>
      <p:sp>
        <p:nvSpPr>
          <p:cNvPr id="7" name="Скругленный прямоугольник 6"/>
          <p:cNvSpPr/>
          <p:nvPr/>
        </p:nvSpPr>
        <p:spPr>
          <a:xfrm>
            <a:off x="457198" y="4116386"/>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Чтобы избежать наказания</a:t>
            </a:r>
          </a:p>
        </p:txBody>
      </p:sp>
      <p:sp>
        <p:nvSpPr>
          <p:cNvPr id="8" name="Скругленный прямоугольник 7"/>
          <p:cNvSpPr/>
          <p:nvPr/>
        </p:nvSpPr>
        <p:spPr>
          <a:xfrm>
            <a:off x="457198" y="5297067"/>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В надежде на похвалу</a:t>
            </a:r>
          </a:p>
        </p:txBody>
      </p:sp>
      <p:sp>
        <p:nvSpPr>
          <p:cNvPr id="9" name="Стрелка вправо 8">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D7794"/>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38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7" name="Picture 9" descr="Котенок3"/>
          <p:cNvPicPr>
            <a:picLocks noChangeAspect="1" noChangeArrowheads="1"/>
          </p:cNvPicPr>
          <p:nvPr/>
        </p:nvPicPr>
        <p:blipFill>
          <a:blip r:embed="rId3"/>
          <a:srcRect/>
          <a:stretch>
            <a:fillRect/>
          </a:stretch>
        </p:blipFill>
        <p:spPr bwMode="auto">
          <a:xfrm>
            <a:off x="5364163" y="260350"/>
            <a:ext cx="3292475" cy="2468563"/>
          </a:xfrm>
          <a:prstGeom prst="rect">
            <a:avLst/>
          </a:prstGeom>
          <a:noFill/>
          <a:ln w="9525">
            <a:noFill/>
            <a:miter lim="800000"/>
            <a:headEnd/>
            <a:tailEnd/>
          </a:ln>
        </p:spPr>
      </p:pic>
      <p:sp>
        <p:nvSpPr>
          <p:cNvPr id="2056" name="Text Box 8"/>
          <p:cNvSpPr txBox="1">
            <a:spLocks noChangeArrowheads="1"/>
          </p:cNvSpPr>
          <p:nvPr/>
        </p:nvSpPr>
        <p:spPr bwMode="auto">
          <a:xfrm>
            <a:off x="827088" y="4365625"/>
            <a:ext cx="8064500" cy="2014538"/>
          </a:xfrm>
          <a:prstGeom prst="rect">
            <a:avLst/>
          </a:prstGeom>
          <a:noFill/>
          <a:ln w="9525">
            <a:noFill/>
            <a:miter lim="800000"/>
            <a:headEnd/>
            <a:tailEnd/>
          </a:ln>
        </p:spPr>
        <p:txBody>
          <a:bodyPr>
            <a:spAutoFit/>
          </a:bodyPr>
          <a:lstStyle/>
          <a:p>
            <a:pPr>
              <a:spcBef>
                <a:spcPct val="50000"/>
              </a:spcBef>
            </a:pPr>
            <a:r>
              <a:rPr lang="ru-RU" sz="2800" i="1"/>
              <a:t>«Твори добро, чтобы любя, добро тебя нашло. </a:t>
            </a:r>
          </a:p>
          <a:p>
            <a:pPr>
              <a:spcBef>
                <a:spcPct val="50000"/>
              </a:spcBef>
            </a:pPr>
            <a:r>
              <a:rPr lang="ru-RU" sz="2800" i="1"/>
              <a:t>Зла не верши, чтобы тебя не погубило зло».</a:t>
            </a:r>
            <a:r>
              <a:rPr lang="ru-RU" sz="2800"/>
              <a:t> </a:t>
            </a:r>
            <a:br>
              <a:rPr lang="ru-RU" sz="2800"/>
            </a:br>
            <a:r>
              <a:rPr lang="ru-RU" sz="2800"/>
              <a:t/>
            </a:r>
            <a:br>
              <a:rPr lang="ru-RU" sz="2800"/>
            </a:br>
            <a:endParaRPr lang="ru-RU" sz="2800"/>
          </a:p>
        </p:txBody>
      </p:sp>
      <p:sp>
        <p:nvSpPr>
          <p:cNvPr id="2052" name="WordArt 4"/>
          <p:cNvSpPr>
            <a:spLocks noChangeArrowheads="1" noChangeShapeType="1" noTextEdit="1"/>
          </p:cNvSpPr>
          <p:nvPr/>
        </p:nvSpPr>
        <p:spPr bwMode="auto">
          <a:xfrm>
            <a:off x="657225" y="2255838"/>
            <a:ext cx="5246688" cy="17272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Доброта </a:t>
            </a:r>
          </a:p>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вокруг нас</a:t>
            </a:r>
          </a:p>
        </p:txBody>
      </p:sp>
      <p:sp>
        <p:nvSpPr>
          <p:cNvPr id="2050" name="Rectangle 2"/>
          <p:cNvSpPr>
            <a:spLocks noGrp="1" noChangeArrowheads="1"/>
          </p:cNvSpPr>
          <p:nvPr>
            <p:ph type="ctrTitle" idx="4294967295"/>
          </p:nvPr>
        </p:nvSpPr>
        <p:spPr>
          <a:xfrm>
            <a:off x="323850" y="333375"/>
            <a:ext cx="6697663" cy="792163"/>
          </a:xfrm>
        </p:spPr>
        <p:txBody>
          <a:bodyPr/>
          <a:lstStyle/>
          <a:p>
            <a:endParaRPr lang="ru-RU" sz="4800" smtClean="0"/>
          </a:p>
        </p:txBody>
      </p:sp>
      <p:sp>
        <p:nvSpPr>
          <p:cNvPr id="9" name="Скругленный прямоугольник 8">
            <a:hlinkClick r:id="rId4" tooltip=" Каталог презентаций "/>
          </p:cNvPr>
          <p:cNvSpPr/>
          <p:nvPr/>
        </p:nvSpPr>
        <p:spPr>
          <a:xfrm>
            <a:off x="3898900" y="6477000"/>
            <a:ext cx="1346200" cy="355600"/>
          </a:xfrm>
          <a:prstGeom prst="roundRect">
            <a:avLst/>
          </a:prstGeom>
          <a:gradFill flip="none" rotWithShape="1">
            <a:gsLst>
              <a:gs pos="0">
                <a:srgbClr val="FFFFFF"/>
              </a:gs>
              <a:gs pos="100000">
                <a:srgbClr val="FFFFFF">
                  <a:shade val="88000"/>
                </a:srgbClr>
              </a:gs>
            </a:gsLst>
            <a:lin ang="5400000" scaled="1"/>
            <a:tileRect/>
          </a:gradFill>
          <a:ln w="127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88900" tIns="25400" rIns="88900" bIns="50800" anchor="ctr"/>
          <a:lstStyle/>
          <a:p>
            <a:pPr algn="ctr">
              <a:defRPr/>
            </a:pPr>
            <a:r>
              <a:rPr lang="en-US" sz="2000" u="sng">
                <a:solidFill>
                  <a:srgbClr val="3333CC"/>
                </a:solidFill>
                <a:latin typeface="Arial"/>
              </a:rPr>
              <a:t>900igr.net</a:t>
            </a:r>
            <a:endParaRPr lang="ru-RU" sz="2000" u="sng">
              <a:solidFill>
                <a:srgbClr val="3333CC"/>
              </a:solidFill>
              <a:latin typeface="Arial"/>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p:cTn id="13" dur="1000" fill="hold"/>
                                        <p:tgtEl>
                                          <p:spTgt spid="2052"/>
                                        </p:tgtEl>
                                        <p:attrNameLst>
                                          <p:attrName>ppt_w</p:attrName>
                                        </p:attrNameLst>
                                      </p:cBhvr>
                                      <p:tavLst>
                                        <p:tav tm="0">
                                          <p:val>
                                            <p:fltVal val="0"/>
                                          </p:val>
                                        </p:tav>
                                        <p:tav tm="100000">
                                          <p:val>
                                            <p:strVal val="#ppt_w"/>
                                          </p:val>
                                        </p:tav>
                                      </p:tavLst>
                                    </p:anim>
                                    <p:anim calcmode="lin" valueType="num">
                                      <p:cBhvr>
                                        <p:cTn id="14" dur="1000" fill="hold"/>
                                        <p:tgtEl>
                                          <p:spTgt spid="2052"/>
                                        </p:tgtEl>
                                        <p:attrNameLst>
                                          <p:attrName>ppt_h</p:attrName>
                                        </p:attrNameLst>
                                      </p:cBhvr>
                                      <p:tavLst>
                                        <p:tav tm="0">
                                          <p:val>
                                            <p:fltVal val="0"/>
                                          </p:val>
                                        </p:tav>
                                        <p:tav tm="100000">
                                          <p:val>
                                            <p:strVal val="#ppt_h"/>
                                          </p:val>
                                        </p:tav>
                                      </p:tavLst>
                                    </p:anim>
                                    <p:animEffect transition="in" filter="fade">
                                      <p:cBhvr>
                                        <p:cTn id="15" dur="1000"/>
                                        <p:tgtEl>
                                          <p:spTgt spid="2052"/>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2057"/>
                                        </p:tgtEl>
                                        <p:attrNameLst>
                                          <p:attrName>style.visibility</p:attrName>
                                        </p:attrNameLst>
                                      </p:cBhvr>
                                      <p:to>
                                        <p:strVal val="visible"/>
                                      </p:to>
                                    </p:set>
                                    <p:anim calcmode="lin" valueType="num">
                                      <p:cBhvr>
                                        <p:cTn id="19" dur="500" fill="hold"/>
                                        <p:tgtEl>
                                          <p:spTgt spid="2057"/>
                                        </p:tgtEl>
                                        <p:attrNameLst>
                                          <p:attrName>ppt_w</p:attrName>
                                        </p:attrNameLst>
                                      </p:cBhvr>
                                      <p:tavLst>
                                        <p:tav tm="0">
                                          <p:val>
                                            <p:fltVal val="0"/>
                                          </p:val>
                                        </p:tav>
                                        <p:tav tm="100000">
                                          <p:val>
                                            <p:strVal val="#ppt_w"/>
                                          </p:val>
                                        </p:tav>
                                      </p:tavLst>
                                    </p:anim>
                                    <p:anim calcmode="lin" valueType="num">
                                      <p:cBhvr>
                                        <p:cTn id="20" dur="500" fill="hold"/>
                                        <p:tgtEl>
                                          <p:spTgt spid="2057"/>
                                        </p:tgtEl>
                                        <p:attrNameLst>
                                          <p:attrName>ppt_h</p:attrName>
                                        </p:attrNameLst>
                                      </p:cBhvr>
                                      <p:tavLst>
                                        <p:tav tm="0">
                                          <p:val>
                                            <p:fltVal val="0"/>
                                          </p:val>
                                        </p:tav>
                                        <p:tav tm="100000">
                                          <p:val>
                                            <p:strVal val="#ppt_h"/>
                                          </p:val>
                                        </p:tav>
                                      </p:tavLst>
                                    </p:anim>
                                    <p:animEffect transition="in" filter="fade">
                                      <p:cBhvr>
                                        <p:cTn id="21" dur="500"/>
                                        <p:tgtEl>
                                          <p:spTgt spid="2057"/>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56"/>
                                        </p:tgtEl>
                                        <p:attrNameLst>
                                          <p:attrName>style.visibility</p:attrName>
                                        </p:attrNameLst>
                                      </p:cBhvr>
                                      <p:to>
                                        <p:strVal val="visible"/>
                                      </p:to>
                                    </p:set>
                                    <p:animEffect transition="in" filter="wipe(up)">
                                      <p:cBhvr>
                                        <p:cTn id="25"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2" grpId="0" animBg="1"/>
      <p:bldP spid="20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00" name="Object 6"/>
          <p:cNvGraphicFramePr>
            <a:graphicFrameLocks noGrp="1" noChangeAspect="1"/>
          </p:cNvGraphicFramePr>
          <p:nvPr>
            <p:ph sz="half" idx="2"/>
          </p:nvPr>
        </p:nvGraphicFramePr>
        <p:xfrm>
          <a:off x="0" y="12700"/>
          <a:ext cx="9144000" cy="6845300"/>
        </p:xfrm>
        <a:graphic>
          <a:graphicData uri="http://schemas.openxmlformats.org/presentationml/2006/ole">
            <mc:AlternateContent xmlns:mc="http://schemas.openxmlformats.org/markup-compatibility/2006">
              <mc:Choice xmlns:v="urn:schemas-microsoft-com:vml" Requires="v">
                <p:oleObj spid="_x0000_s55301" name="Презентация" r:id="rId3" imgW="4562517" imgH="3419417" progId="PowerPoint.Show.8">
                  <p:embed/>
                </p:oleObj>
              </mc:Choice>
              <mc:Fallback>
                <p:oleObj name="Презентация" r:id="rId3" imgW="4562517" imgH="3419417" progId="PowerPoint.Show.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8" name="WordArt 5"/>
          <p:cNvSpPr>
            <a:spLocks noChangeArrowheads="1" noChangeShapeType="1" noTextEdit="1"/>
          </p:cNvSpPr>
          <p:nvPr/>
        </p:nvSpPr>
        <p:spPr bwMode="auto">
          <a:xfrm>
            <a:off x="628650" y="365125"/>
            <a:ext cx="7886700" cy="1325563"/>
          </a:xfrm>
          <a:prstGeom prst="rect">
            <a:avLst/>
          </a:prstGeom>
        </p:spPr>
        <p:txBody>
          <a:bodyPr wrap="none" fromWordArt="1">
            <a:prstTxWarp prst="textSlantUp">
              <a:avLst>
                <a:gd name="adj" fmla="val 32056"/>
              </a:avLst>
            </a:prstTxWarp>
          </a:bodyPr>
          <a:lstStyle/>
          <a:p>
            <a:pPr algn="ctr"/>
            <a:r>
              <a:rPr lang="ru-RU" sz="3600" kern="10">
                <a:ln w="9525">
                  <a:solidFill>
                    <a:srgbClr val="CC99FF"/>
                  </a:solidFill>
                  <a:round/>
                  <a:headEnd/>
                  <a:tailEnd/>
                </a:ln>
                <a:solidFill>
                  <a:srgbClr val="00FFFF"/>
                </a:solidFill>
                <a:effectLst>
                  <a:outerShdw dist="53882" dir="2700000" algn="ctr" rotWithShape="0">
                    <a:srgbClr val="9999FF">
                      <a:alpha val="79999"/>
                    </a:srgbClr>
                  </a:outerShdw>
                </a:effectLst>
                <a:latin typeface="Impact"/>
              </a:rPr>
              <a:t>доброта</a:t>
            </a:r>
          </a:p>
        </p:txBody>
      </p:sp>
      <p:sp>
        <p:nvSpPr>
          <p:cNvPr id="55298" name="Rectangle 2"/>
          <p:cNvSpPr>
            <a:spLocks noGrp="1"/>
          </p:cNvSpPr>
          <p:nvPr>
            <p:ph type="body" sz="half" idx="1"/>
          </p:nvPr>
        </p:nvSpPr>
        <p:spPr>
          <a:xfrm>
            <a:off x="2395538" y="1825625"/>
            <a:ext cx="3867150" cy="4351338"/>
          </a:xfrm>
        </p:spPr>
        <p:txBody>
          <a:bodyPr/>
          <a:lstStyle/>
          <a:p>
            <a:r>
              <a:rPr lang="ru-RU" sz="3200" smtClean="0"/>
              <a:t>это отзывчивость, </a:t>
            </a:r>
          </a:p>
          <a:p>
            <a:r>
              <a:rPr lang="ru-RU" sz="3200" smtClean="0"/>
              <a:t> душевное расположение к людям, </a:t>
            </a:r>
          </a:p>
          <a:p>
            <a:r>
              <a:rPr lang="ru-RU" sz="3200" smtClean="0"/>
              <a:t>стремление делать добро другим</a:t>
            </a:r>
          </a:p>
          <a:p>
            <a:endParaRPr lang="ru-RU" sz="3200" smtClean="0"/>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7" name="Picture 7"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6322" name="Rectangle 2"/>
          <p:cNvSpPr>
            <a:spLocks noGrp="1"/>
          </p:cNvSpPr>
          <p:nvPr>
            <p:ph type="title"/>
          </p:nvPr>
        </p:nvSpPr>
        <p:spPr/>
        <p:txBody>
          <a:bodyPr/>
          <a:lstStyle/>
          <a:p>
            <a:endParaRPr lang="ru-RU" smtClean="0"/>
          </a:p>
        </p:txBody>
      </p:sp>
      <p:sp>
        <p:nvSpPr>
          <p:cNvPr id="56323" name="Rectangle 3"/>
          <p:cNvSpPr>
            <a:spLocks noGrp="1"/>
          </p:cNvSpPr>
          <p:nvPr>
            <p:ph type="body" idx="1"/>
          </p:nvPr>
        </p:nvSpPr>
        <p:spPr/>
        <p:txBody>
          <a:bodyPr/>
          <a:lstStyle/>
          <a:p>
            <a:r>
              <a:rPr lang="ru-RU" sz="4000" smtClean="0"/>
              <a:t>Добро помни, а       пожнёшь</a:t>
            </a:r>
          </a:p>
          <a:p>
            <a:r>
              <a:rPr lang="ru-RU" sz="4000" smtClean="0"/>
              <a:t>Что посеешь, то и зло забывай</a:t>
            </a:r>
          </a:p>
          <a:p>
            <a:r>
              <a:rPr lang="ru-RU" sz="4000" smtClean="0"/>
              <a:t>За добро добра не делает никому</a:t>
            </a:r>
          </a:p>
          <a:p>
            <a:r>
              <a:rPr lang="ru-RU" sz="4000" smtClean="0"/>
              <a:t>Худо тому, кто добром плати</a:t>
            </a:r>
          </a:p>
        </p:txBody>
      </p:sp>
    </p:spTree>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7346" name="Rectangle 2"/>
          <p:cNvSpPr>
            <a:spLocks noGrp="1"/>
          </p:cNvSpPr>
          <p:nvPr>
            <p:ph type="title"/>
          </p:nvPr>
        </p:nvSpPr>
        <p:spPr>
          <a:xfrm>
            <a:off x="628650" y="365125"/>
            <a:ext cx="7886700" cy="401638"/>
          </a:xfrm>
        </p:spPr>
        <p:txBody>
          <a:bodyPr/>
          <a:lstStyle/>
          <a:p>
            <a:endParaRPr lang="ru-RU" sz="4000" smtClean="0"/>
          </a:p>
        </p:txBody>
      </p:sp>
      <p:sp>
        <p:nvSpPr>
          <p:cNvPr id="57347" name="Rectangle 3"/>
          <p:cNvSpPr>
            <a:spLocks noGrp="1"/>
          </p:cNvSpPr>
          <p:nvPr>
            <p:ph type="body" idx="1"/>
          </p:nvPr>
        </p:nvSpPr>
        <p:spPr/>
        <p:txBody>
          <a:bodyPr/>
          <a:lstStyle/>
          <a:p>
            <a:r>
              <a:rPr lang="ru-RU" sz="4800" smtClean="0"/>
              <a:t>ДОБРО ПОЖАЛОВАТЬ!</a:t>
            </a:r>
          </a:p>
          <a:p>
            <a:r>
              <a:rPr lang="ru-RU" sz="4800" smtClean="0"/>
              <a:t>ДОБРОЕ УТРО!</a:t>
            </a:r>
          </a:p>
          <a:p>
            <a:r>
              <a:rPr lang="ru-RU" sz="4800" smtClean="0"/>
              <a:t>ДОБРЫЙ ДЕНЬ!</a:t>
            </a:r>
            <a:br>
              <a:rPr lang="ru-RU" sz="4800" smtClean="0"/>
            </a:br>
            <a:r>
              <a:rPr lang="ru-RU" sz="4800" smtClean="0"/>
              <a:t>В ДОБРЫЙ ЧАС!</a:t>
            </a:r>
            <a:br>
              <a:rPr lang="ru-RU" sz="4800" smtClean="0"/>
            </a:br>
            <a:r>
              <a:rPr lang="ru-RU" sz="4800" smtClean="0"/>
              <a:t>В ДОБРЫЙ ПУТЬ!</a:t>
            </a:r>
          </a:p>
        </p:txBody>
      </p:sp>
    </p:spTree>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8370" name="Rectangle 2"/>
          <p:cNvSpPr>
            <a:spLocks noGrp="1"/>
          </p:cNvSpPr>
          <p:nvPr>
            <p:ph type="title"/>
          </p:nvPr>
        </p:nvSpPr>
        <p:spPr/>
        <p:txBody>
          <a:bodyPr/>
          <a:lstStyle/>
          <a:p>
            <a:endParaRPr lang="ru-RU" smtClean="0"/>
          </a:p>
        </p:txBody>
      </p:sp>
      <p:sp>
        <p:nvSpPr>
          <p:cNvPr id="58371" name="Rectangle 3"/>
          <p:cNvSpPr>
            <a:spLocks noGrp="1"/>
          </p:cNvSpPr>
          <p:nvPr>
            <p:ph type="body" idx="1"/>
          </p:nvPr>
        </p:nvSpPr>
        <p:spPr/>
        <p:txBody>
          <a:bodyPr/>
          <a:lstStyle/>
          <a:p>
            <a:r>
              <a:rPr lang="ru-RU" sz="4400" smtClean="0"/>
              <a:t>Не одежда красит человека, а его добрые дела.</a:t>
            </a:r>
          </a:p>
        </p:txBody>
      </p:sp>
    </p:spTree>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fontAlgn="auto">
              <a:spcAft>
                <a:spcPts val="0"/>
              </a:spcAft>
              <a:defRPr/>
            </a:pPr>
            <a:r>
              <a:rPr lang="ru-RU" b="1" dirty="0" smtClean="0">
                <a:solidFill>
                  <a:srgbClr val="0040C0"/>
                </a:solidFill>
                <a:latin typeface="+mn-lt"/>
              </a:rPr>
              <a:t>Правила доброты</a:t>
            </a:r>
            <a:endParaRPr lang="ru-RU" b="1" dirty="0">
              <a:solidFill>
                <a:srgbClr val="0040C0"/>
              </a:solidFill>
              <a:latin typeface="+mn-lt"/>
            </a:endParaRPr>
          </a:p>
        </p:txBody>
      </p:sp>
      <p:sp>
        <p:nvSpPr>
          <p:cNvPr id="3" name="Объект 2"/>
          <p:cNvSpPr>
            <a:spLocks noGrp="1"/>
          </p:cNvSpPr>
          <p:nvPr>
            <p:ph idx="1"/>
          </p:nvPr>
        </p:nvSpPr>
        <p:spPr>
          <a:xfrm>
            <a:off x="628650" y="1825625"/>
            <a:ext cx="8129588" cy="4351338"/>
          </a:xfrm>
        </p:spPr>
        <p:txBody>
          <a:bodyPr rtlCol="0">
            <a:normAutofit fontScale="92500" lnSpcReduction="20000"/>
          </a:bodyPr>
          <a:lstStyle/>
          <a:p>
            <a:pPr fontAlgn="auto">
              <a:spcAft>
                <a:spcPts val="0"/>
              </a:spcAft>
              <a:buFont typeface="Arial" panose="020B0604020202020204" pitchFamily="34" charset="0"/>
              <a:buChar char="•"/>
              <a:defRPr/>
            </a:pPr>
            <a:r>
              <a:rPr lang="ru-RU" sz="3000" b="1" dirty="0" smtClean="0">
                <a:solidFill>
                  <a:schemeClr val="tx2">
                    <a:lumMod val="50000"/>
                  </a:schemeClr>
                </a:solidFill>
              </a:rPr>
              <a:t>Помогай другим сам, а не жди, когда тебя попросят об этом</a:t>
            </a:r>
          </a:p>
          <a:p>
            <a:pPr fontAlgn="auto">
              <a:spcAft>
                <a:spcPts val="0"/>
              </a:spcAft>
              <a:buFont typeface="Arial" panose="020B0604020202020204" pitchFamily="34" charset="0"/>
              <a:buChar char="•"/>
              <a:defRPr/>
            </a:pPr>
            <a:r>
              <a:rPr lang="ru-RU" sz="3000" b="1" dirty="0" smtClean="0">
                <a:solidFill>
                  <a:schemeClr val="tx2">
                    <a:lumMod val="50000"/>
                  </a:schemeClr>
                </a:solidFill>
              </a:rPr>
              <a:t>Будь отзывчив и внимателен к людям</a:t>
            </a:r>
          </a:p>
          <a:p>
            <a:pPr fontAlgn="auto">
              <a:spcAft>
                <a:spcPts val="0"/>
              </a:spcAft>
              <a:buFont typeface="Arial" panose="020B0604020202020204" pitchFamily="34" charset="0"/>
              <a:buChar char="•"/>
              <a:defRPr/>
            </a:pPr>
            <a:r>
              <a:rPr lang="ru-RU" sz="3000" b="1" dirty="0" smtClean="0">
                <a:solidFill>
                  <a:schemeClr val="tx2">
                    <a:lumMod val="50000"/>
                  </a:schemeClr>
                </a:solidFill>
              </a:rPr>
              <a:t>Защищай слабого</a:t>
            </a:r>
          </a:p>
          <a:p>
            <a:pPr fontAlgn="auto">
              <a:spcAft>
                <a:spcPts val="0"/>
              </a:spcAft>
              <a:buFont typeface="Arial" panose="020B0604020202020204" pitchFamily="34" charset="0"/>
              <a:buChar char="•"/>
              <a:defRPr/>
            </a:pPr>
            <a:r>
              <a:rPr lang="ru-RU" sz="3000" b="1" dirty="0" smtClean="0">
                <a:solidFill>
                  <a:schemeClr val="tx2">
                    <a:lumMod val="50000"/>
                  </a:schemeClr>
                </a:solidFill>
              </a:rPr>
              <a:t>Никого не обижай ни словом, ни делом</a:t>
            </a:r>
          </a:p>
          <a:p>
            <a:pPr fontAlgn="auto">
              <a:spcAft>
                <a:spcPts val="0"/>
              </a:spcAft>
              <a:buFont typeface="Arial" panose="020B0604020202020204" pitchFamily="34" charset="0"/>
              <a:buChar char="•"/>
              <a:defRPr/>
            </a:pPr>
            <a:r>
              <a:rPr lang="ru-RU" sz="3000" b="1" dirty="0" smtClean="0">
                <a:solidFill>
                  <a:schemeClr val="tx2">
                    <a:lumMod val="50000"/>
                  </a:schemeClr>
                </a:solidFill>
              </a:rPr>
              <a:t>Не груби</a:t>
            </a:r>
          </a:p>
          <a:p>
            <a:pPr fontAlgn="auto">
              <a:spcAft>
                <a:spcPts val="0"/>
              </a:spcAft>
              <a:buFont typeface="Arial" panose="020B0604020202020204" pitchFamily="34" charset="0"/>
              <a:buChar char="•"/>
              <a:defRPr/>
            </a:pPr>
            <a:r>
              <a:rPr lang="ru-RU" sz="3000" b="1" dirty="0">
                <a:solidFill>
                  <a:schemeClr val="tx2">
                    <a:lumMod val="50000"/>
                  </a:schemeClr>
                </a:solidFill>
              </a:rPr>
              <a:t>Не жадничай</a:t>
            </a:r>
          </a:p>
          <a:p>
            <a:pPr fontAlgn="auto">
              <a:spcAft>
                <a:spcPts val="0"/>
              </a:spcAft>
              <a:buFont typeface="Arial" panose="020B0604020202020204" pitchFamily="34" charset="0"/>
              <a:buChar char="•"/>
              <a:defRPr/>
            </a:pPr>
            <a:r>
              <a:rPr lang="ru-RU" sz="3000" b="1" dirty="0">
                <a:solidFill>
                  <a:schemeClr val="tx2">
                    <a:lumMod val="50000"/>
                  </a:schemeClr>
                </a:solidFill>
              </a:rPr>
              <a:t>Не </a:t>
            </a:r>
            <a:r>
              <a:rPr lang="ru-RU" sz="3000" b="1" dirty="0" smtClean="0">
                <a:solidFill>
                  <a:schemeClr val="tx2">
                    <a:lumMod val="50000"/>
                  </a:schemeClr>
                </a:solidFill>
              </a:rPr>
              <a:t>завидуй</a:t>
            </a:r>
          </a:p>
          <a:p>
            <a:pPr fontAlgn="auto">
              <a:spcAft>
                <a:spcPts val="0"/>
              </a:spcAft>
              <a:buFont typeface="Arial" panose="020B0604020202020204" pitchFamily="34" charset="0"/>
              <a:buChar char="•"/>
              <a:defRPr/>
            </a:pPr>
            <a:r>
              <a:rPr lang="ru-RU" sz="3000" b="1" dirty="0" smtClean="0">
                <a:solidFill>
                  <a:schemeClr val="tx2">
                    <a:lumMod val="50000"/>
                  </a:schemeClr>
                </a:solidFill>
              </a:rPr>
              <a:t>Не вредничай</a:t>
            </a:r>
          </a:p>
          <a:p>
            <a:pPr fontAlgn="auto">
              <a:spcAft>
                <a:spcPts val="0"/>
              </a:spcAft>
              <a:buFont typeface="Arial" panose="020B0604020202020204" pitchFamily="34" charset="0"/>
              <a:buChar char="•"/>
              <a:defRPr/>
            </a:pPr>
            <a:r>
              <a:rPr lang="ru-RU" sz="3000" b="1" dirty="0" smtClean="0">
                <a:solidFill>
                  <a:schemeClr val="tx2">
                    <a:lumMod val="50000"/>
                  </a:schemeClr>
                </a:solidFill>
              </a:rPr>
              <a:t>Делай добрые дела</a:t>
            </a:r>
            <a:endParaRPr lang="ru-RU" sz="3000" b="1" dirty="0">
              <a:solidFill>
                <a:schemeClr val="tx2">
                  <a:lumMod val="50000"/>
                </a:schemeClr>
              </a:solidFill>
            </a:endParaRPr>
          </a:p>
          <a:p>
            <a:pPr fontAlgn="auto">
              <a:spcAft>
                <a:spcPts val="0"/>
              </a:spcAft>
              <a:buFont typeface="Arial" panose="020B0604020202020204" pitchFamily="34" charset="0"/>
              <a:buChar char="•"/>
              <a:defRPr/>
            </a:pPr>
            <a:endParaRPr lang="ru-RU" dirty="0"/>
          </a:p>
        </p:txBody>
      </p:sp>
      <p:sp>
        <p:nvSpPr>
          <p:cNvPr id="17" name="Стрелка вправо 16">
            <a:hlinkClick r:id="" action="ppaction://hlinkshowjump?jump=nextslide"/>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6631" name="Picture 2" descr="http://toogeza.com/wp-content/uploads/2006/10/1af0d71cb023.png"/>
          <p:cNvPicPr>
            <a:picLocks noChangeAspect="1" noChangeArrowheads="1"/>
          </p:cNvPicPr>
          <p:nvPr/>
        </p:nvPicPr>
        <p:blipFill>
          <a:blip r:embed="rId3"/>
          <a:srcRect/>
          <a:stretch>
            <a:fillRect/>
          </a:stretch>
        </p:blipFill>
        <p:spPr bwMode="auto">
          <a:xfrm>
            <a:off x="3817938" y="3659188"/>
            <a:ext cx="3275012" cy="3095625"/>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327859" y="282996"/>
            <a:ext cx="8480071"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4400" b="1" dirty="0">
                <a:solidFill>
                  <a:srgbClr val="0040C0"/>
                </a:solidFill>
              </a:rPr>
              <a:t>Кого так называют?</a:t>
            </a:r>
          </a:p>
        </p:txBody>
      </p:sp>
      <p:sp>
        <p:nvSpPr>
          <p:cNvPr id="8" name="Скругленный прямоугольник 7">
            <a:hlinkHover r:id="rId3" action="ppaction://hlinksldjump"/>
          </p:cNvPr>
          <p:cNvSpPr/>
          <p:nvPr/>
        </p:nvSpPr>
        <p:spPr>
          <a:xfrm>
            <a:off x="495833"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Доброжелательный</a:t>
            </a:r>
          </a:p>
        </p:txBody>
      </p:sp>
      <p:sp>
        <p:nvSpPr>
          <p:cNvPr id="10" name="Скругленный прямоугольник 9">
            <a:hlinkHover r:id="rId4" action="ppaction://hlinksldjump"/>
          </p:cNvPr>
          <p:cNvSpPr/>
          <p:nvPr/>
        </p:nvSpPr>
        <p:spPr>
          <a:xfrm>
            <a:off x="4932606"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Добронравный</a:t>
            </a:r>
          </a:p>
        </p:txBody>
      </p:sp>
      <p:sp>
        <p:nvSpPr>
          <p:cNvPr id="11" name="Скругленный прямоугольник 10">
            <a:hlinkHover r:id="rId5" action="ppaction://hlinksldjump"/>
          </p:cNvPr>
          <p:cNvSpPr/>
          <p:nvPr/>
        </p:nvSpPr>
        <p:spPr>
          <a:xfrm>
            <a:off x="4932606"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Добросовестный</a:t>
            </a:r>
          </a:p>
        </p:txBody>
      </p:sp>
      <p:sp>
        <p:nvSpPr>
          <p:cNvPr id="12" name="Скругленный прямоугольник 11">
            <a:hlinkHover r:id="rId6" action="ppaction://hlinksldjump"/>
          </p:cNvPr>
          <p:cNvSpPr/>
          <p:nvPr/>
        </p:nvSpPr>
        <p:spPr>
          <a:xfrm>
            <a:off x="4932606"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Добропорядочный</a:t>
            </a:r>
          </a:p>
        </p:txBody>
      </p:sp>
      <p:sp>
        <p:nvSpPr>
          <p:cNvPr id="13" name="Скругленный прямоугольник 12">
            <a:hlinkHover r:id="rId7" action="ppaction://hlinksldjump"/>
          </p:cNvPr>
          <p:cNvSpPr/>
          <p:nvPr/>
        </p:nvSpPr>
        <p:spPr>
          <a:xfrm>
            <a:off x="495833"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Добросердечный</a:t>
            </a:r>
          </a:p>
        </p:txBody>
      </p:sp>
      <p:sp>
        <p:nvSpPr>
          <p:cNvPr id="14" name="Скругленный прямоугольник 13">
            <a:hlinkHover r:id="rId8" action="ppaction://hlinksldjump"/>
          </p:cNvPr>
          <p:cNvSpPr/>
          <p:nvPr/>
        </p:nvSpPr>
        <p:spPr>
          <a:xfrm>
            <a:off x="495833"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Добродушный</a:t>
            </a:r>
          </a:p>
        </p:txBody>
      </p:sp>
      <p:sp>
        <p:nvSpPr>
          <p:cNvPr id="15" name="Умножение 14">
            <a:hlinkClick r:id="" action="ppaction://hlinkshowjump?jump=endshow" highlightClick="1"/>
          </p:cNvPr>
          <p:cNvSpPr/>
          <p:nvPr/>
        </p:nvSpPr>
        <p:spPr>
          <a:xfrm>
            <a:off x="8392395" y="6141519"/>
            <a:ext cx="540000" cy="540000"/>
          </a:xfrm>
          <a:prstGeom prst="mathMultiply">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Скругленный прямоугольник 7">
            <a:hlinkHover r:id="rId3" action="ppaction://hlinksldjump"/>
          </p:cNvPr>
          <p:cNvSpPr/>
          <p:nvPr/>
        </p:nvSpPr>
        <p:spPr>
          <a:xfrm>
            <a:off x="495833"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Доброжелательный</a:t>
            </a:r>
          </a:p>
        </p:txBody>
      </p:sp>
      <p:sp>
        <p:nvSpPr>
          <p:cNvPr id="10" name="Скругленный прямоугольник 9">
            <a:hlinkHover r:id="rId4" action="ppaction://hlinksldjump"/>
          </p:cNvPr>
          <p:cNvSpPr/>
          <p:nvPr/>
        </p:nvSpPr>
        <p:spPr>
          <a:xfrm>
            <a:off x="4932606"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Добронравный</a:t>
            </a:r>
          </a:p>
        </p:txBody>
      </p:sp>
      <p:sp>
        <p:nvSpPr>
          <p:cNvPr id="11" name="Скругленный прямоугольник 10">
            <a:hlinkHover r:id="rId5" action="ppaction://hlinksldjump"/>
          </p:cNvPr>
          <p:cNvSpPr/>
          <p:nvPr/>
        </p:nvSpPr>
        <p:spPr>
          <a:xfrm>
            <a:off x="4932606"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Добросовестный</a:t>
            </a:r>
          </a:p>
        </p:txBody>
      </p:sp>
      <p:sp>
        <p:nvSpPr>
          <p:cNvPr id="12" name="Скругленный прямоугольник 11">
            <a:hlinkHover r:id="rId6" action="ppaction://hlinksldjump"/>
          </p:cNvPr>
          <p:cNvSpPr/>
          <p:nvPr/>
        </p:nvSpPr>
        <p:spPr>
          <a:xfrm>
            <a:off x="4932606"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Добропорядочный</a:t>
            </a:r>
          </a:p>
        </p:txBody>
      </p:sp>
      <p:sp>
        <p:nvSpPr>
          <p:cNvPr id="13" name="Скругленный прямоугольник 12">
            <a:hlinkHover r:id="rId7" action="ppaction://hlinksldjump"/>
          </p:cNvPr>
          <p:cNvSpPr/>
          <p:nvPr/>
        </p:nvSpPr>
        <p:spPr>
          <a:xfrm>
            <a:off x="495833"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Добросердечный</a:t>
            </a:r>
          </a:p>
        </p:txBody>
      </p:sp>
      <p:sp>
        <p:nvSpPr>
          <p:cNvPr id="14" name="Скругленный прямоугольник 13">
            <a:hlinkHover r:id="rId8" action="ppaction://hlinksldjump"/>
          </p:cNvPr>
          <p:cNvSpPr/>
          <p:nvPr/>
        </p:nvSpPr>
        <p:spPr>
          <a:xfrm>
            <a:off x="495833"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Добродушный</a:t>
            </a:r>
          </a:p>
        </p:txBody>
      </p:sp>
      <p:sp>
        <p:nvSpPr>
          <p:cNvPr id="15" name="Скругленный прямоугольник 14"/>
          <p:cNvSpPr/>
          <p:nvPr/>
        </p:nvSpPr>
        <p:spPr>
          <a:xfrm>
            <a:off x="327859" y="282996"/>
            <a:ext cx="8480071"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rgbClr val="0040C0"/>
                </a:solidFill>
              </a:rPr>
              <a:t>Человек с добрым сердцем, ласковый, участливый</a:t>
            </a:r>
          </a:p>
        </p:txBody>
      </p:sp>
      <p:sp>
        <p:nvSpPr>
          <p:cNvPr id="16" name="Умножение 15">
            <a:hlinkClick r:id="" action="ppaction://hlinkshowjump?jump=endshow" highlightClick="1"/>
          </p:cNvPr>
          <p:cNvSpPr/>
          <p:nvPr/>
        </p:nvSpPr>
        <p:spPr>
          <a:xfrm>
            <a:off x="8392395" y="6141519"/>
            <a:ext cx="540000" cy="540000"/>
          </a:xfrm>
          <a:prstGeom prst="mathMultiply">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Скругленный прямоугольник 7">
            <a:hlinkHover r:id="rId3" action="ppaction://hlinksldjump"/>
          </p:cNvPr>
          <p:cNvSpPr/>
          <p:nvPr/>
        </p:nvSpPr>
        <p:spPr>
          <a:xfrm>
            <a:off x="495833"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Доброжелательный</a:t>
            </a:r>
          </a:p>
        </p:txBody>
      </p:sp>
      <p:sp>
        <p:nvSpPr>
          <p:cNvPr id="10" name="Скругленный прямоугольник 9">
            <a:hlinkHover r:id="rId4" action="ppaction://hlinksldjump"/>
          </p:cNvPr>
          <p:cNvSpPr/>
          <p:nvPr/>
        </p:nvSpPr>
        <p:spPr>
          <a:xfrm>
            <a:off x="4932606"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Добронравный</a:t>
            </a:r>
          </a:p>
        </p:txBody>
      </p:sp>
      <p:sp>
        <p:nvSpPr>
          <p:cNvPr id="11" name="Скругленный прямоугольник 10">
            <a:hlinkHover r:id="rId5" action="ppaction://hlinksldjump"/>
          </p:cNvPr>
          <p:cNvSpPr/>
          <p:nvPr/>
        </p:nvSpPr>
        <p:spPr>
          <a:xfrm>
            <a:off x="4932606"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Добросовестный</a:t>
            </a:r>
          </a:p>
        </p:txBody>
      </p:sp>
      <p:sp>
        <p:nvSpPr>
          <p:cNvPr id="12" name="Скругленный прямоугольник 11">
            <a:hlinkHover r:id="rId6" action="ppaction://hlinksldjump"/>
          </p:cNvPr>
          <p:cNvSpPr/>
          <p:nvPr/>
        </p:nvSpPr>
        <p:spPr>
          <a:xfrm>
            <a:off x="4932606"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Добропорядочный</a:t>
            </a:r>
          </a:p>
        </p:txBody>
      </p:sp>
      <p:sp>
        <p:nvSpPr>
          <p:cNvPr id="13" name="Скругленный прямоугольник 12">
            <a:hlinkHover r:id="rId7" action="ppaction://hlinksldjump"/>
          </p:cNvPr>
          <p:cNvSpPr/>
          <p:nvPr/>
        </p:nvSpPr>
        <p:spPr>
          <a:xfrm>
            <a:off x="495833"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Добросердечный</a:t>
            </a:r>
          </a:p>
        </p:txBody>
      </p:sp>
      <p:sp>
        <p:nvSpPr>
          <p:cNvPr id="14" name="Скругленный прямоугольник 13">
            <a:hlinkHover r:id="rId8" action="ppaction://hlinksldjump"/>
          </p:cNvPr>
          <p:cNvSpPr/>
          <p:nvPr/>
        </p:nvSpPr>
        <p:spPr>
          <a:xfrm>
            <a:off x="495833"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Добродушный</a:t>
            </a:r>
          </a:p>
        </p:txBody>
      </p:sp>
      <p:sp>
        <p:nvSpPr>
          <p:cNvPr id="15" name="Скругленный прямоугольник 14"/>
          <p:cNvSpPr/>
          <p:nvPr/>
        </p:nvSpPr>
        <p:spPr>
          <a:xfrm>
            <a:off x="327859" y="282996"/>
            <a:ext cx="8480071"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rgbClr val="0040C0"/>
                </a:solidFill>
              </a:rPr>
              <a:t>Добрый и мягкий по характеру человек, незлобивый</a:t>
            </a:r>
          </a:p>
        </p:txBody>
      </p:sp>
      <p:sp>
        <p:nvSpPr>
          <p:cNvPr id="16" name="Умножение 15">
            <a:hlinkClick r:id="" action="ppaction://hlinkshowjump?jump=endshow" highlightClick="1"/>
          </p:cNvPr>
          <p:cNvSpPr/>
          <p:nvPr/>
        </p:nvSpPr>
        <p:spPr>
          <a:xfrm>
            <a:off x="8392395" y="6141519"/>
            <a:ext cx="540000" cy="540000"/>
          </a:xfrm>
          <a:prstGeom prst="mathMultiply">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Скругленный прямоугольник 7">
            <a:hlinkHover r:id="rId3" action="ppaction://hlinksldjump"/>
          </p:cNvPr>
          <p:cNvSpPr/>
          <p:nvPr/>
        </p:nvSpPr>
        <p:spPr>
          <a:xfrm>
            <a:off x="495833"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Доброжелательный</a:t>
            </a:r>
          </a:p>
        </p:txBody>
      </p:sp>
      <p:sp>
        <p:nvSpPr>
          <p:cNvPr id="10" name="Скругленный прямоугольник 9">
            <a:hlinkHover r:id="rId4" action="ppaction://hlinksldjump"/>
          </p:cNvPr>
          <p:cNvSpPr/>
          <p:nvPr/>
        </p:nvSpPr>
        <p:spPr>
          <a:xfrm>
            <a:off x="4932606"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Добронравный</a:t>
            </a:r>
          </a:p>
        </p:txBody>
      </p:sp>
      <p:sp>
        <p:nvSpPr>
          <p:cNvPr id="11" name="Скругленный прямоугольник 10">
            <a:hlinkHover r:id="rId5" action="ppaction://hlinksldjump"/>
          </p:cNvPr>
          <p:cNvSpPr/>
          <p:nvPr/>
        </p:nvSpPr>
        <p:spPr>
          <a:xfrm>
            <a:off x="4932606"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Добросовестный</a:t>
            </a:r>
          </a:p>
        </p:txBody>
      </p:sp>
      <p:sp>
        <p:nvSpPr>
          <p:cNvPr id="12" name="Скругленный прямоугольник 11">
            <a:hlinkHover r:id="rId6" action="ppaction://hlinksldjump"/>
          </p:cNvPr>
          <p:cNvSpPr/>
          <p:nvPr/>
        </p:nvSpPr>
        <p:spPr>
          <a:xfrm>
            <a:off x="4932606"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Добропорядочный</a:t>
            </a:r>
          </a:p>
        </p:txBody>
      </p:sp>
      <p:sp>
        <p:nvSpPr>
          <p:cNvPr id="13" name="Скругленный прямоугольник 12">
            <a:hlinkHover r:id="rId7" action="ppaction://hlinksldjump"/>
          </p:cNvPr>
          <p:cNvSpPr/>
          <p:nvPr/>
        </p:nvSpPr>
        <p:spPr>
          <a:xfrm>
            <a:off x="495833"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Добросердечный</a:t>
            </a:r>
          </a:p>
        </p:txBody>
      </p:sp>
      <p:sp>
        <p:nvSpPr>
          <p:cNvPr id="14" name="Скругленный прямоугольник 13">
            <a:hlinkHover r:id="rId8" action="ppaction://hlinksldjump"/>
          </p:cNvPr>
          <p:cNvSpPr/>
          <p:nvPr/>
        </p:nvSpPr>
        <p:spPr>
          <a:xfrm>
            <a:off x="495833"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Добродушный</a:t>
            </a:r>
          </a:p>
        </p:txBody>
      </p:sp>
      <p:sp>
        <p:nvSpPr>
          <p:cNvPr id="15" name="Скругленный прямоугольник 14"/>
          <p:cNvSpPr/>
          <p:nvPr/>
        </p:nvSpPr>
        <p:spPr>
          <a:xfrm>
            <a:off x="327859" y="282996"/>
            <a:ext cx="8480071"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rgbClr val="0040C0"/>
                </a:solidFill>
              </a:rPr>
              <a:t>Человек, желающий другим добра, </a:t>
            </a:r>
          </a:p>
          <a:p>
            <a:pPr algn="ctr" fontAlgn="auto">
              <a:spcBef>
                <a:spcPts val="0"/>
              </a:spcBef>
              <a:spcAft>
                <a:spcPts val="0"/>
              </a:spcAft>
              <a:defRPr/>
            </a:pPr>
            <a:r>
              <a:rPr lang="ru-RU" sz="3200" b="1" dirty="0">
                <a:solidFill>
                  <a:srgbClr val="0040C0"/>
                </a:solidFill>
              </a:rPr>
              <a:t>готовый содействовать их благополучию</a:t>
            </a:r>
          </a:p>
        </p:txBody>
      </p:sp>
      <p:sp>
        <p:nvSpPr>
          <p:cNvPr id="16" name="Умножение 15">
            <a:hlinkClick r:id="" action="ppaction://hlinkshowjump?jump=endshow" highlightClick="1"/>
          </p:cNvPr>
          <p:cNvSpPr/>
          <p:nvPr/>
        </p:nvSpPr>
        <p:spPr>
          <a:xfrm>
            <a:off x="8392395" y="6141519"/>
            <a:ext cx="540000" cy="540000"/>
          </a:xfrm>
          <a:prstGeom prst="mathMultiply">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Скругленный прямоугольник 7">
            <a:hlinkHover r:id="rId3" action="ppaction://hlinksldjump"/>
          </p:cNvPr>
          <p:cNvSpPr/>
          <p:nvPr/>
        </p:nvSpPr>
        <p:spPr>
          <a:xfrm>
            <a:off x="495833"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Доброжелательный</a:t>
            </a:r>
          </a:p>
        </p:txBody>
      </p:sp>
      <p:sp>
        <p:nvSpPr>
          <p:cNvPr id="10" name="Скругленный прямоугольник 9">
            <a:hlinkHover r:id="rId4" action="ppaction://hlinksldjump"/>
          </p:cNvPr>
          <p:cNvSpPr/>
          <p:nvPr/>
        </p:nvSpPr>
        <p:spPr>
          <a:xfrm>
            <a:off x="4932606"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Добронравный</a:t>
            </a:r>
          </a:p>
        </p:txBody>
      </p:sp>
      <p:sp>
        <p:nvSpPr>
          <p:cNvPr id="11" name="Скругленный прямоугольник 10">
            <a:hlinkHover r:id="rId5" action="ppaction://hlinksldjump"/>
          </p:cNvPr>
          <p:cNvSpPr/>
          <p:nvPr/>
        </p:nvSpPr>
        <p:spPr>
          <a:xfrm>
            <a:off x="4932606"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Добросовестный</a:t>
            </a:r>
          </a:p>
        </p:txBody>
      </p:sp>
      <p:sp>
        <p:nvSpPr>
          <p:cNvPr id="12" name="Скругленный прямоугольник 11">
            <a:hlinkHover r:id="rId6" action="ppaction://hlinksldjump"/>
          </p:cNvPr>
          <p:cNvSpPr/>
          <p:nvPr/>
        </p:nvSpPr>
        <p:spPr>
          <a:xfrm>
            <a:off x="4932606"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Добропорядочный</a:t>
            </a:r>
          </a:p>
        </p:txBody>
      </p:sp>
      <p:sp>
        <p:nvSpPr>
          <p:cNvPr id="13" name="Скругленный прямоугольник 12">
            <a:hlinkHover r:id="rId7" action="ppaction://hlinksldjump"/>
          </p:cNvPr>
          <p:cNvSpPr/>
          <p:nvPr/>
        </p:nvSpPr>
        <p:spPr>
          <a:xfrm>
            <a:off x="495833"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Добросердечный</a:t>
            </a:r>
          </a:p>
        </p:txBody>
      </p:sp>
      <p:sp>
        <p:nvSpPr>
          <p:cNvPr id="14" name="Скругленный прямоугольник 13">
            <a:hlinkHover r:id="rId8" action="ppaction://hlinksldjump"/>
          </p:cNvPr>
          <p:cNvSpPr/>
          <p:nvPr/>
        </p:nvSpPr>
        <p:spPr>
          <a:xfrm>
            <a:off x="495833"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Добродушный</a:t>
            </a:r>
          </a:p>
        </p:txBody>
      </p:sp>
      <p:sp>
        <p:nvSpPr>
          <p:cNvPr id="15" name="Скругленный прямоугольник 14"/>
          <p:cNvSpPr/>
          <p:nvPr/>
        </p:nvSpPr>
        <p:spPr>
          <a:xfrm>
            <a:off x="327859" y="282996"/>
            <a:ext cx="8480071"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rgbClr val="0040C0"/>
                </a:solidFill>
              </a:rPr>
              <a:t>Человек, отличающийся хорошим поведением, спокойным нравом</a:t>
            </a:r>
          </a:p>
        </p:txBody>
      </p:sp>
      <p:sp>
        <p:nvSpPr>
          <p:cNvPr id="16" name="Умножение 15">
            <a:hlinkClick r:id="" action="ppaction://hlinkshowjump?jump=endshow" highlightClick="1"/>
          </p:cNvPr>
          <p:cNvSpPr/>
          <p:nvPr/>
        </p:nvSpPr>
        <p:spPr>
          <a:xfrm>
            <a:off x="8392395" y="6141519"/>
            <a:ext cx="540000" cy="540000"/>
          </a:xfrm>
          <a:prstGeom prst="mathMultiply">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9" name="Rectangle 3"/>
          <p:cNvSpPr>
            <a:spLocks noGrp="1" noChangeArrowheads="1"/>
          </p:cNvSpPr>
          <p:nvPr>
            <p:ph type="body" idx="4294967295"/>
          </p:nvPr>
        </p:nvSpPr>
        <p:spPr>
          <a:xfrm>
            <a:off x="395288" y="1484313"/>
            <a:ext cx="8229600" cy="4884737"/>
          </a:xfrm>
        </p:spPr>
        <p:txBody>
          <a:bodyPr/>
          <a:lstStyle/>
          <a:p>
            <a:pPr>
              <a:lnSpc>
                <a:spcPct val="80000"/>
              </a:lnSpc>
            </a:pPr>
            <a:r>
              <a:rPr lang="ru-RU" sz="1400" b="1" smtClean="0"/>
              <a:t>Мигель Сервантес: «Ничто не обходится нам так дёшево и не ценится так дорого, как вежливость и доброта». </a:t>
            </a:r>
            <a:br>
              <a:rPr lang="ru-RU" sz="1400" b="1" smtClean="0"/>
            </a:br>
            <a:endParaRPr lang="ru-RU" sz="1400" b="1" smtClean="0"/>
          </a:p>
          <a:p>
            <a:pPr>
              <a:lnSpc>
                <a:spcPct val="80000"/>
              </a:lnSpc>
            </a:pPr>
            <a:r>
              <a:rPr lang="ru-RU" sz="1400" b="1" smtClean="0"/>
              <a:t>Жан Жак Руссо: «Истинная доброта заключается в благожелательном отношении к людям». </a:t>
            </a:r>
            <a:br>
              <a:rPr lang="ru-RU" sz="1400" b="1" smtClean="0"/>
            </a:br>
            <a:endParaRPr lang="ru-RU" sz="1400" b="1" smtClean="0"/>
          </a:p>
          <a:p>
            <a:pPr>
              <a:lnSpc>
                <a:spcPct val="80000"/>
              </a:lnSpc>
            </a:pPr>
            <a:r>
              <a:rPr lang="ru-RU" sz="1400" b="1" smtClean="0"/>
              <a:t>Вильям Шекспир: «Чтобы оценить доброту в человеке, надо иметь некоторую долю этого качества и в самом себе». </a:t>
            </a:r>
            <a:br>
              <a:rPr lang="ru-RU" sz="1400" b="1" smtClean="0"/>
            </a:br>
            <a:endParaRPr lang="ru-RU" sz="1400" b="1" smtClean="0"/>
          </a:p>
          <a:p>
            <a:pPr>
              <a:lnSpc>
                <a:spcPct val="80000"/>
              </a:lnSpc>
            </a:pPr>
            <a:r>
              <a:rPr lang="ru-RU" sz="1400" b="1" smtClean="0"/>
              <a:t>Блез Паскаль: «Чем человек умнее и добрей, тем больше он замечает добра в людях». </a:t>
            </a:r>
            <a:br>
              <a:rPr lang="ru-RU" sz="1400" b="1" smtClean="0"/>
            </a:br>
            <a:endParaRPr lang="ru-RU" sz="1400" b="1" smtClean="0"/>
          </a:p>
          <a:p>
            <a:pPr>
              <a:lnSpc>
                <a:spcPct val="80000"/>
              </a:lnSpc>
            </a:pPr>
            <a:r>
              <a:rPr lang="ru-RU" sz="1400" b="1" smtClean="0"/>
              <a:t>Лев Толстой: «Доброта - вот качество, которое я желаю приобрести больше всех других». </a:t>
            </a:r>
            <a:br>
              <a:rPr lang="ru-RU" sz="1400" b="1" smtClean="0"/>
            </a:br>
            <a:endParaRPr lang="ru-RU" sz="1400" b="1" smtClean="0"/>
          </a:p>
          <a:p>
            <a:pPr>
              <a:lnSpc>
                <a:spcPct val="80000"/>
              </a:lnSpc>
            </a:pPr>
            <a:r>
              <a:rPr lang="ru-RU" sz="1400" b="1" smtClean="0"/>
              <a:t>Михаил Пришвин: «Лучшее, что храню в себе, это живое чувство к добрым людям». </a:t>
            </a:r>
            <a:br>
              <a:rPr lang="ru-RU" sz="1400" b="1" smtClean="0"/>
            </a:br>
            <a:endParaRPr lang="ru-RU" sz="1400" b="1" smtClean="0"/>
          </a:p>
          <a:p>
            <a:pPr>
              <a:lnSpc>
                <a:spcPct val="80000"/>
              </a:lnSpc>
            </a:pPr>
            <a:r>
              <a:rPr lang="ru-RU" sz="1400" b="1" smtClean="0"/>
              <a:t>Максим Горький: «Человек, который делает добро другим, чувствует себя счастливым». </a:t>
            </a:r>
            <a:br>
              <a:rPr lang="ru-RU" sz="1400" b="1" smtClean="0"/>
            </a:br>
            <a:r>
              <a:rPr lang="ru-RU" sz="1400" b="1" smtClean="0"/>
              <a:t/>
            </a:r>
            <a:br>
              <a:rPr lang="ru-RU" sz="1400" b="1" smtClean="0"/>
            </a:br>
            <a:endParaRPr lang="ru-RU" sz="1400" b="1" smtClean="0"/>
          </a:p>
        </p:txBody>
      </p:sp>
      <p:sp>
        <p:nvSpPr>
          <p:cNvPr id="4100" name="WordArt 4" descr="Белый мрамор"/>
          <p:cNvSpPr>
            <a:spLocks noChangeArrowheads="1" noChangeShapeType="1" noTextEdit="1"/>
          </p:cNvSpPr>
          <p:nvPr/>
        </p:nvSpPr>
        <p:spPr bwMode="auto">
          <a:xfrm>
            <a:off x="1619250" y="188913"/>
            <a:ext cx="6408738" cy="1295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3"/>
                  <a:srcRect/>
                  <a:tile tx="0" ty="0" sx="100000" sy="100000" flip="none" algn="tl"/>
                </a:blipFill>
                <a:latin typeface="Arial"/>
                <a:cs typeface="Arial"/>
              </a:rPr>
              <a:t>Писатели  о доброте... </a:t>
            </a:r>
          </a:p>
        </p:txBody>
      </p:sp>
      <p:pic>
        <p:nvPicPr>
          <p:cNvPr id="36868" name="Picture 7" descr="animflower2"/>
          <p:cNvPicPr>
            <a:picLocks noChangeAspect="1" noChangeArrowheads="1" noCrop="1"/>
          </p:cNvPicPr>
          <p:nvPr/>
        </p:nvPicPr>
        <p:blipFill>
          <a:blip r:embed="rId4"/>
          <a:srcRect/>
          <a:stretch>
            <a:fillRect/>
          </a:stretch>
        </p:blipFill>
        <p:spPr bwMode="auto">
          <a:xfrm>
            <a:off x="2339975" y="6165850"/>
            <a:ext cx="3816350" cy="430213"/>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up)">
                                      <p:cBhvr>
                                        <p:cTn id="7" dur="1000"/>
                                        <p:tgtEl>
                                          <p:spTgt spid="4100"/>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wipe(down)">
                                      <p:cBhvr>
                                        <p:cTn id="11" dur="580">
                                          <p:stCondLst>
                                            <p:cond delay="0"/>
                                          </p:stCondLst>
                                        </p:cTn>
                                        <p:tgtEl>
                                          <p:spTgt spid="4099">
                                            <p:txEl>
                                              <p:pRg st="0" end="0"/>
                                            </p:txEl>
                                          </p:spTgt>
                                        </p:tgtEl>
                                      </p:cBhvr>
                                    </p:animEffect>
                                    <p:anim calcmode="lin" valueType="num">
                                      <p:cBhvr>
                                        <p:cTn id="12" dur="1822" tmFilter="0,0; 0.14,0.36; 0.43,0.73; 0.71,0.91; 1.0,1.0">
                                          <p:stCondLst>
                                            <p:cond delay="0"/>
                                          </p:stCondLst>
                                        </p:cTn>
                                        <p:tgtEl>
                                          <p:spTgt spid="409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09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09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09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09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4099">
                                            <p:txEl>
                                              <p:pRg st="0" end="0"/>
                                            </p:txEl>
                                          </p:spTgt>
                                        </p:tgtEl>
                                      </p:cBhvr>
                                      <p:to x="100000" y="60000"/>
                                    </p:animScale>
                                    <p:animScale>
                                      <p:cBhvr>
                                        <p:cTn id="18" dur="166" decel="50000">
                                          <p:stCondLst>
                                            <p:cond delay="676"/>
                                          </p:stCondLst>
                                        </p:cTn>
                                        <p:tgtEl>
                                          <p:spTgt spid="4099">
                                            <p:txEl>
                                              <p:pRg st="0" end="0"/>
                                            </p:txEl>
                                          </p:spTgt>
                                        </p:tgtEl>
                                      </p:cBhvr>
                                      <p:to x="100000" y="100000"/>
                                    </p:animScale>
                                    <p:animScale>
                                      <p:cBhvr>
                                        <p:cTn id="19" dur="26">
                                          <p:stCondLst>
                                            <p:cond delay="1312"/>
                                          </p:stCondLst>
                                        </p:cTn>
                                        <p:tgtEl>
                                          <p:spTgt spid="4099">
                                            <p:txEl>
                                              <p:pRg st="0" end="0"/>
                                            </p:txEl>
                                          </p:spTgt>
                                        </p:tgtEl>
                                      </p:cBhvr>
                                      <p:to x="100000" y="80000"/>
                                    </p:animScale>
                                    <p:animScale>
                                      <p:cBhvr>
                                        <p:cTn id="20" dur="166" decel="50000">
                                          <p:stCondLst>
                                            <p:cond delay="1338"/>
                                          </p:stCondLst>
                                        </p:cTn>
                                        <p:tgtEl>
                                          <p:spTgt spid="4099">
                                            <p:txEl>
                                              <p:pRg st="0" end="0"/>
                                            </p:txEl>
                                          </p:spTgt>
                                        </p:tgtEl>
                                      </p:cBhvr>
                                      <p:to x="100000" y="100000"/>
                                    </p:animScale>
                                    <p:animScale>
                                      <p:cBhvr>
                                        <p:cTn id="21" dur="26">
                                          <p:stCondLst>
                                            <p:cond delay="1642"/>
                                          </p:stCondLst>
                                        </p:cTn>
                                        <p:tgtEl>
                                          <p:spTgt spid="4099">
                                            <p:txEl>
                                              <p:pRg st="0" end="0"/>
                                            </p:txEl>
                                          </p:spTgt>
                                        </p:tgtEl>
                                      </p:cBhvr>
                                      <p:to x="100000" y="90000"/>
                                    </p:animScale>
                                    <p:animScale>
                                      <p:cBhvr>
                                        <p:cTn id="22" dur="166" decel="50000">
                                          <p:stCondLst>
                                            <p:cond delay="1668"/>
                                          </p:stCondLst>
                                        </p:cTn>
                                        <p:tgtEl>
                                          <p:spTgt spid="4099">
                                            <p:txEl>
                                              <p:pRg st="0" end="0"/>
                                            </p:txEl>
                                          </p:spTgt>
                                        </p:tgtEl>
                                      </p:cBhvr>
                                      <p:to x="100000" y="100000"/>
                                    </p:animScale>
                                    <p:animScale>
                                      <p:cBhvr>
                                        <p:cTn id="23" dur="26">
                                          <p:stCondLst>
                                            <p:cond delay="1808"/>
                                          </p:stCondLst>
                                        </p:cTn>
                                        <p:tgtEl>
                                          <p:spTgt spid="4099">
                                            <p:txEl>
                                              <p:pRg st="0" end="0"/>
                                            </p:txEl>
                                          </p:spTgt>
                                        </p:tgtEl>
                                      </p:cBhvr>
                                      <p:to x="100000" y="95000"/>
                                    </p:animScale>
                                    <p:animScale>
                                      <p:cBhvr>
                                        <p:cTn id="24" dur="166" decel="50000">
                                          <p:stCondLst>
                                            <p:cond delay="1834"/>
                                          </p:stCondLst>
                                        </p:cTn>
                                        <p:tgtEl>
                                          <p:spTgt spid="4099">
                                            <p:txEl>
                                              <p:pRg st="0" end="0"/>
                                            </p:txEl>
                                          </p:spTgt>
                                        </p:tgtEl>
                                      </p:cBhvr>
                                      <p:to x="100000" y="100000"/>
                                    </p:animScale>
                                  </p:childTnLst>
                                </p:cTn>
                              </p:par>
                            </p:childTnLst>
                          </p:cTn>
                        </p:par>
                        <p:par>
                          <p:cTn id="25" fill="hold">
                            <p:stCondLst>
                              <p:cond delay="3000"/>
                            </p:stCondLst>
                            <p:childTnLst>
                              <p:par>
                                <p:cTn id="26" presetID="26" presetClass="entr" presetSubtype="0" fill="hold" nodeType="afterEffect">
                                  <p:stCondLst>
                                    <p:cond delay="0"/>
                                  </p:stCondLst>
                                  <p:childTnLst>
                                    <p:set>
                                      <p:cBhvr>
                                        <p:cTn id="27" dur="1" fill="hold">
                                          <p:stCondLst>
                                            <p:cond delay="0"/>
                                          </p:stCondLst>
                                        </p:cTn>
                                        <p:tgtEl>
                                          <p:spTgt spid="4099">
                                            <p:txEl>
                                              <p:pRg st="1" end="1"/>
                                            </p:txEl>
                                          </p:spTgt>
                                        </p:tgtEl>
                                        <p:attrNameLst>
                                          <p:attrName>style.visibility</p:attrName>
                                        </p:attrNameLst>
                                      </p:cBhvr>
                                      <p:to>
                                        <p:strVal val="visible"/>
                                      </p:to>
                                    </p:set>
                                    <p:animEffect transition="in" filter="wipe(down)">
                                      <p:cBhvr>
                                        <p:cTn id="28" dur="580">
                                          <p:stCondLst>
                                            <p:cond delay="0"/>
                                          </p:stCondLst>
                                        </p:cTn>
                                        <p:tgtEl>
                                          <p:spTgt spid="4099">
                                            <p:txEl>
                                              <p:pRg st="1" end="1"/>
                                            </p:txEl>
                                          </p:spTgt>
                                        </p:tgtEl>
                                      </p:cBhvr>
                                    </p:animEffect>
                                    <p:anim calcmode="lin" valueType="num">
                                      <p:cBhvr>
                                        <p:cTn id="29" dur="1822" tmFilter="0,0; 0.14,0.36; 0.43,0.73; 0.71,0.91; 1.0,1.0">
                                          <p:stCondLst>
                                            <p:cond delay="0"/>
                                          </p:stCondLst>
                                        </p:cTn>
                                        <p:tgtEl>
                                          <p:spTgt spid="4099">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099">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099">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099">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099">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099">
                                            <p:txEl>
                                              <p:pRg st="1" end="1"/>
                                            </p:txEl>
                                          </p:spTgt>
                                        </p:tgtEl>
                                      </p:cBhvr>
                                      <p:to x="100000" y="60000"/>
                                    </p:animScale>
                                    <p:animScale>
                                      <p:cBhvr>
                                        <p:cTn id="35" dur="166" decel="50000">
                                          <p:stCondLst>
                                            <p:cond delay="676"/>
                                          </p:stCondLst>
                                        </p:cTn>
                                        <p:tgtEl>
                                          <p:spTgt spid="4099">
                                            <p:txEl>
                                              <p:pRg st="1" end="1"/>
                                            </p:txEl>
                                          </p:spTgt>
                                        </p:tgtEl>
                                      </p:cBhvr>
                                      <p:to x="100000" y="100000"/>
                                    </p:animScale>
                                    <p:animScale>
                                      <p:cBhvr>
                                        <p:cTn id="36" dur="26">
                                          <p:stCondLst>
                                            <p:cond delay="1312"/>
                                          </p:stCondLst>
                                        </p:cTn>
                                        <p:tgtEl>
                                          <p:spTgt spid="4099">
                                            <p:txEl>
                                              <p:pRg st="1" end="1"/>
                                            </p:txEl>
                                          </p:spTgt>
                                        </p:tgtEl>
                                      </p:cBhvr>
                                      <p:to x="100000" y="80000"/>
                                    </p:animScale>
                                    <p:animScale>
                                      <p:cBhvr>
                                        <p:cTn id="37" dur="166" decel="50000">
                                          <p:stCondLst>
                                            <p:cond delay="1338"/>
                                          </p:stCondLst>
                                        </p:cTn>
                                        <p:tgtEl>
                                          <p:spTgt spid="4099">
                                            <p:txEl>
                                              <p:pRg st="1" end="1"/>
                                            </p:txEl>
                                          </p:spTgt>
                                        </p:tgtEl>
                                      </p:cBhvr>
                                      <p:to x="100000" y="100000"/>
                                    </p:animScale>
                                    <p:animScale>
                                      <p:cBhvr>
                                        <p:cTn id="38" dur="26">
                                          <p:stCondLst>
                                            <p:cond delay="1642"/>
                                          </p:stCondLst>
                                        </p:cTn>
                                        <p:tgtEl>
                                          <p:spTgt spid="4099">
                                            <p:txEl>
                                              <p:pRg st="1" end="1"/>
                                            </p:txEl>
                                          </p:spTgt>
                                        </p:tgtEl>
                                      </p:cBhvr>
                                      <p:to x="100000" y="90000"/>
                                    </p:animScale>
                                    <p:animScale>
                                      <p:cBhvr>
                                        <p:cTn id="39" dur="166" decel="50000">
                                          <p:stCondLst>
                                            <p:cond delay="1668"/>
                                          </p:stCondLst>
                                        </p:cTn>
                                        <p:tgtEl>
                                          <p:spTgt spid="4099">
                                            <p:txEl>
                                              <p:pRg st="1" end="1"/>
                                            </p:txEl>
                                          </p:spTgt>
                                        </p:tgtEl>
                                      </p:cBhvr>
                                      <p:to x="100000" y="100000"/>
                                    </p:animScale>
                                    <p:animScale>
                                      <p:cBhvr>
                                        <p:cTn id="40" dur="26">
                                          <p:stCondLst>
                                            <p:cond delay="1808"/>
                                          </p:stCondLst>
                                        </p:cTn>
                                        <p:tgtEl>
                                          <p:spTgt spid="4099">
                                            <p:txEl>
                                              <p:pRg st="1" end="1"/>
                                            </p:txEl>
                                          </p:spTgt>
                                        </p:tgtEl>
                                      </p:cBhvr>
                                      <p:to x="100000" y="95000"/>
                                    </p:animScale>
                                    <p:animScale>
                                      <p:cBhvr>
                                        <p:cTn id="41" dur="166" decel="50000">
                                          <p:stCondLst>
                                            <p:cond delay="1834"/>
                                          </p:stCondLst>
                                        </p:cTn>
                                        <p:tgtEl>
                                          <p:spTgt spid="4099">
                                            <p:txEl>
                                              <p:pRg st="1" end="1"/>
                                            </p:txEl>
                                          </p:spTgt>
                                        </p:tgtEl>
                                      </p:cBhvr>
                                      <p:to x="100000" y="100000"/>
                                    </p:animScale>
                                  </p:childTnLst>
                                </p:cTn>
                              </p:par>
                            </p:childTnLst>
                          </p:cTn>
                        </p:par>
                        <p:par>
                          <p:cTn id="42" fill="hold">
                            <p:stCondLst>
                              <p:cond delay="5000"/>
                            </p:stCondLst>
                            <p:childTnLst>
                              <p:par>
                                <p:cTn id="43" presetID="26" presetClass="entr" presetSubtype="0" fill="hold" nodeType="afterEffect">
                                  <p:stCondLst>
                                    <p:cond delay="0"/>
                                  </p:stCondLst>
                                  <p:childTnLst>
                                    <p:set>
                                      <p:cBhvr>
                                        <p:cTn id="44" dur="1" fill="hold">
                                          <p:stCondLst>
                                            <p:cond delay="0"/>
                                          </p:stCondLst>
                                        </p:cTn>
                                        <p:tgtEl>
                                          <p:spTgt spid="4099">
                                            <p:txEl>
                                              <p:pRg st="2" end="2"/>
                                            </p:txEl>
                                          </p:spTgt>
                                        </p:tgtEl>
                                        <p:attrNameLst>
                                          <p:attrName>style.visibility</p:attrName>
                                        </p:attrNameLst>
                                      </p:cBhvr>
                                      <p:to>
                                        <p:strVal val="visible"/>
                                      </p:to>
                                    </p:set>
                                    <p:animEffect transition="in" filter="wipe(down)">
                                      <p:cBhvr>
                                        <p:cTn id="45" dur="580">
                                          <p:stCondLst>
                                            <p:cond delay="0"/>
                                          </p:stCondLst>
                                        </p:cTn>
                                        <p:tgtEl>
                                          <p:spTgt spid="4099">
                                            <p:txEl>
                                              <p:pRg st="2" end="2"/>
                                            </p:txEl>
                                          </p:spTgt>
                                        </p:tgtEl>
                                      </p:cBhvr>
                                    </p:animEffect>
                                    <p:anim calcmode="lin" valueType="num">
                                      <p:cBhvr>
                                        <p:cTn id="46" dur="1822" tmFilter="0,0; 0.14,0.36; 0.43,0.73; 0.71,0.91; 1.0,1.0">
                                          <p:stCondLst>
                                            <p:cond delay="0"/>
                                          </p:stCondLst>
                                        </p:cTn>
                                        <p:tgtEl>
                                          <p:spTgt spid="4099">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099">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099">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099">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099">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4099">
                                            <p:txEl>
                                              <p:pRg st="2" end="2"/>
                                            </p:txEl>
                                          </p:spTgt>
                                        </p:tgtEl>
                                      </p:cBhvr>
                                      <p:to x="100000" y="60000"/>
                                    </p:animScale>
                                    <p:animScale>
                                      <p:cBhvr>
                                        <p:cTn id="52" dur="166" decel="50000">
                                          <p:stCondLst>
                                            <p:cond delay="676"/>
                                          </p:stCondLst>
                                        </p:cTn>
                                        <p:tgtEl>
                                          <p:spTgt spid="4099">
                                            <p:txEl>
                                              <p:pRg st="2" end="2"/>
                                            </p:txEl>
                                          </p:spTgt>
                                        </p:tgtEl>
                                      </p:cBhvr>
                                      <p:to x="100000" y="100000"/>
                                    </p:animScale>
                                    <p:animScale>
                                      <p:cBhvr>
                                        <p:cTn id="53" dur="26">
                                          <p:stCondLst>
                                            <p:cond delay="1312"/>
                                          </p:stCondLst>
                                        </p:cTn>
                                        <p:tgtEl>
                                          <p:spTgt spid="4099">
                                            <p:txEl>
                                              <p:pRg st="2" end="2"/>
                                            </p:txEl>
                                          </p:spTgt>
                                        </p:tgtEl>
                                      </p:cBhvr>
                                      <p:to x="100000" y="80000"/>
                                    </p:animScale>
                                    <p:animScale>
                                      <p:cBhvr>
                                        <p:cTn id="54" dur="166" decel="50000">
                                          <p:stCondLst>
                                            <p:cond delay="1338"/>
                                          </p:stCondLst>
                                        </p:cTn>
                                        <p:tgtEl>
                                          <p:spTgt spid="4099">
                                            <p:txEl>
                                              <p:pRg st="2" end="2"/>
                                            </p:txEl>
                                          </p:spTgt>
                                        </p:tgtEl>
                                      </p:cBhvr>
                                      <p:to x="100000" y="100000"/>
                                    </p:animScale>
                                    <p:animScale>
                                      <p:cBhvr>
                                        <p:cTn id="55" dur="26">
                                          <p:stCondLst>
                                            <p:cond delay="1642"/>
                                          </p:stCondLst>
                                        </p:cTn>
                                        <p:tgtEl>
                                          <p:spTgt spid="4099">
                                            <p:txEl>
                                              <p:pRg st="2" end="2"/>
                                            </p:txEl>
                                          </p:spTgt>
                                        </p:tgtEl>
                                      </p:cBhvr>
                                      <p:to x="100000" y="90000"/>
                                    </p:animScale>
                                    <p:animScale>
                                      <p:cBhvr>
                                        <p:cTn id="56" dur="166" decel="50000">
                                          <p:stCondLst>
                                            <p:cond delay="1668"/>
                                          </p:stCondLst>
                                        </p:cTn>
                                        <p:tgtEl>
                                          <p:spTgt spid="4099">
                                            <p:txEl>
                                              <p:pRg st="2" end="2"/>
                                            </p:txEl>
                                          </p:spTgt>
                                        </p:tgtEl>
                                      </p:cBhvr>
                                      <p:to x="100000" y="100000"/>
                                    </p:animScale>
                                    <p:animScale>
                                      <p:cBhvr>
                                        <p:cTn id="57" dur="26">
                                          <p:stCondLst>
                                            <p:cond delay="1808"/>
                                          </p:stCondLst>
                                        </p:cTn>
                                        <p:tgtEl>
                                          <p:spTgt spid="4099">
                                            <p:txEl>
                                              <p:pRg st="2" end="2"/>
                                            </p:txEl>
                                          </p:spTgt>
                                        </p:tgtEl>
                                      </p:cBhvr>
                                      <p:to x="100000" y="95000"/>
                                    </p:animScale>
                                    <p:animScale>
                                      <p:cBhvr>
                                        <p:cTn id="58" dur="166" decel="50000">
                                          <p:stCondLst>
                                            <p:cond delay="1834"/>
                                          </p:stCondLst>
                                        </p:cTn>
                                        <p:tgtEl>
                                          <p:spTgt spid="4099">
                                            <p:txEl>
                                              <p:pRg st="2" end="2"/>
                                            </p:txEl>
                                          </p:spTgt>
                                        </p:tgtEl>
                                      </p:cBhvr>
                                      <p:to x="100000" y="100000"/>
                                    </p:animScale>
                                  </p:childTnLst>
                                </p:cTn>
                              </p:par>
                            </p:childTnLst>
                          </p:cTn>
                        </p:par>
                        <p:par>
                          <p:cTn id="59" fill="hold">
                            <p:stCondLst>
                              <p:cond delay="7000"/>
                            </p:stCondLst>
                            <p:childTnLst>
                              <p:par>
                                <p:cTn id="60" presetID="26" presetClass="entr" presetSubtype="0" fill="hold" nodeType="afterEffect">
                                  <p:stCondLst>
                                    <p:cond delay="0"/>
                                  </p:stCondLst>
                                  <p:childTnLst>
                                    <p:set>
                                      <p:cBhvr>
                                        <p:cTn id="61" dur="1" fill="hold">
                                          <p:stCondLst>
                                            <p:cond delay="0"/>
                                          </p:stCondLst>
                                        </p:cTn>
                                        <p:tgtEl>
                                          <p:spTgt spid="4099">
                                            <p:txEl>
                                              <p:pRg st="3" end="3"/>
                                            </p:txEl>
                                          </p:spTgt>
                                        </p:tgtEl>
                                        <p:attrNameLst>
                                          <p:attrName>style.visibility</p:attrName>
                                        </p:attrNameLst>
                                      </p:cBhvr>
                                      <p:to>
                                        <p:strVal val="visible"/>
                                      </p:to>
                                    </p:set>
                                    <p:animEffect transition="in" filter="wipe(down)">
                                      <p:cBhvr>
                                        <p:cTn id="62" dur="580">
                                          <p:stCondLst>
                                            <p:cond delay="0"/>
                                          </p:stCondLst>
                                        </p:cTn>
                                        <p:tgtEl>
                                          <p:spTgt spid="4099">
                                            <p:txEl>
                                              <p:pRg st="3" end="3"/>
                                            </p:txEl>
                                          </p:spTgt>
                                        </p:tgtEl>
                                      </p:cBhvr>
                                    </p:animEffect>
                                    <p:anim calcmode="lin" valueType="num">
                                      <p:cBhvr>
                                        <p:cTn id="63" dur="1822" tmFilter="0,0; 0.14,0.36; 0.43,0.73; 0.71,0.91; 1.0,1.0">
                                          <p:stCondLst>
                                            <p:cond delay="0"/>
                                          </p:stCondLst>
                                        </p:cTn>
                                        <p:tgtEl>
                                          <p:spTgt spid="4099">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099">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099">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099">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099">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4099">
                                            <p:txEl>
                                              <p:pRg st="3" end="3"/>
                                            </p:txEl>
                                          </p:spTgt>
                                        </p:tgtEl>
                                      </p:cBhvr>
                                      <p:to x="100000" y="60000"/>
                                    </p:animScale>
                                    <p:animScale>
                                      <p:cBhvr>
                                        <p:cTn id="69" dur="166" decel="50000">
                                          <p:stCondLst>
                                            <p:cond delay="676"/>
                                          </p:stCondLst>
                                        </p:cTn>
                                        <p:tgtEl>
                                          <p:spTgt spid="4099">
                                            <p:txEl>
                                              <p:pRg st="3" end="3"/>
                                            </p:txEl>
                                          </p:spTgt>
                                        </p:tgtEl>
                                      </p:cBhvr>
                                      <p:to x="100000" y="100000"/>
                                    </p:animScale>
                                    <p:animScale>
                                      <p:cBhvr>
                                        <p:cTn id="70" dur="26">
                                          <p:stCondLst>
                                            <p:cond delay="1312"/>
                                          </p:stCondLst>
                                        </p:cTn>
                                        <p:tgtEl>
                                          <p:spTgt spid="4099">
                                            <p:txEl>
                                              <p:pRg st="3" end="3"/>
                                            </p:txEl>
                                          </p:spTgt>
                                        </p:tgtEl>
                                      </p:cBhvr>
                                      <p:to x="100000" y="80000"/>
                                    </p:animScale>
                                    <p:animScale>
                                      <p:cBhvr>
                                        <p:cTn id="71" dur="166" decel="50000">
                                          <p:stCondLst>
                                            <p:cond delay="1338"/>
                                          </p:stCondLst>
                                        </p:cTn>
                                        <p:tgtEl>
                                          <p:spTgt spid="4099">
                                            <p:txEl>
                                              <p:pRg st="3" end="3"/>
                                            </p:txEl>
                                          </p:spTgt>
                                        </p:tgtEl>
                                      </p:cBhvr>
                                      <p:to x="100000" y="100000"/>
                                    </p:animScale>
                                    <p:animScale>
                                      <p:cBhvr>
                                        <p:cTn id="72" dur="26">
                                          <p:stCondLst>
                                            <p:cond delay="1642"/>
                                          </p:stCondLst>
                                        </p:cTn>
                                        <p:tgtEl>
                                          <p:spTgt spid="4099">
                                            <p:txEl>
                                              <p:pRg st="3" end="3"/>
                                            </p:txEl>
                                          </p:spTgt>
                                        </p:tgtEl>
                                      </p:cBhvr>
                                      <p:to x="100000" y="90000"/>
                                    </p:animScale>
                                    <p:animScale>
                                      <p:cBhvr>
                                        <p:cTn id="73" dur="166" decel="50000">
                                          <p:stCondLst>
                                            <p:cond delay="1668"/>
                                          </p:stCondLst>
                                        </p:cTn>
                                        <p:tgtEl>
                                          <p:spTgt spid="4099">
                                            <p:txEl>
                                              <p:pRg st="3" end="3"/>
                                            </p:txEl>
                                          </p:spTgt>
                                        </p:tgtEl>
                                      </p:cBhvr>
                                      <p:to x="100000" y="100000"/>
                                    </p:animScale>
                                    <p:animScale>
                                      <p:cBhvr>
                                        <p:cTn id="74" dur="26">
                                          <p:stCondLst>
                                            <p:cond delay="1808"/>
                                          </p:stCondLst>
                                        </p:cTn>
                                        <p:tgtEl>
                                          <p:spTgt spid="4099">
                                            <p:txEl>
                                              <p:pRg st="3" end="3"/>
                                            </p:txEl>
                                          </p:spTgt>
                                        </p:tgtEl>
                                      </p:cBhvr>
                                      <p:to x="100000" y="95000"/>
                                    </p:animScale>
                                    <p:animScale>
                                      <p:cBhvr>
                                        <p:cTn id="75" dur="166" decel="50000">
                                          <p:stCondLst>
                                            <p:cond delay="1834"/>
                                          </p:stCondLst>
                                        </p:cTn>
                                        <p:tgtEl>
                                          <p:spTgt spid="4099">
                                            <p:txEl>
                                              <p:pRg st="3" end="3"/>
                                            </p:txEl>
                                          </p:spTgt>
                                        </p:tgtEl>
                                      </p:cBhvr>
                                      <p:to x="100000" y="100000"/>
                                    </p:animScale>
                                  </p:childTnLst>
                                </p:cTn>
                              </p:par>
                            </p:childTnLst>
                          </p:cTn>
                        </p:par>
                        <p:par>
                          <p:cTn id="76" fill="hold">
                            <p:stCondLst>
                              <p:cond delay="9000"/>
                            </p:stCondLst>
                            <p:childTnLst>
                              <p:par>
                                <p:cTn id="77" presetID="26" presetClass="entr" presetSubtype="0" fill="hold" nodeType="afterEffect">
                                  <p:stCondLst>
                                    <p:cond delay="0"/>
                                  </p:stCondLst>
                                  <p:childTnLst>
                                    <p:set>
                                      <p:cBhvr>
                                        <p:cTn id="78" dur="1" fill="hold">
                                          <p:stCondLst>
                                            <p:cond delay="0"/>
                                          </p:stCondLst>
                                        </p:cTn>
                                        <p:tgtEl>
                                          <p:spTgt spid="4099">
                                            <p:txEl>
                                              <p:pRg st="4" end="4"/>
                                            </p:txEl>
                                          </p:spTgt>
                                        </p:tgtEl>
                                        <p:attrNameLst>
                                          <p:attrName>style.visibility</p:attrName>
                                        </p:attrNameLst>
                                      </p:cBhvr>
                                      <p:to>
                                        <p:strVal val="visible"/>
                                      </p:to>
                                    </p:set>
                                    <p:animEffect transition="in" filter="wipe(down)">
                                      <p:cBhvr>
                                        <p:cTn id="79" dur="580">
                                          <p:stCondLst>
                                            <p:cond delay="0"/>
                                          </p:stCondLst>
                                        </p:cTn>
                                        <p:tgtEl>
                                          <p:spTgt spid="4099">
                                            <p:txEl>
                                              <p:pRg st="4" end="4"/>
                                            </p:txEl>
                                          </p:spTgt>
                                        </p:tgtEl>
                                      </p:cBhvr>
                                    </p:animEffect>
                                    <p:anim calcmode="lin" valueType="num">
                                      <p:cBhvr>
                                        <p:cTn id="80" dur="1822" tmFilter="0,0; 0.14,0.36; 0.43,0.73; 0.71,0.91; 1.0,1.0">
                                          <p:stCondLst>
                                            <p:cond delay="0"/>
                                          </p:stCondLst>
                                        </p:cTn>
                                        <p:tgtEl>
                                          <p:spTgt spid="4099">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099">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099">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099">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099">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099">
                                            <p:txEl>
                                              <p:pRg st="4" end="4"/>
                                            </p:txEl>
                                          </p:spTgt>
                                        </p:tgtEl>
                                      </p:cBhvr>
                                      <p:to x="100000" y="60000"/>
                                    </p:animScale>
                                    <p:animScale>
                                      <p:cBhvr>
                                        <p:cTn id="86" dur="166" decel="50000">
                                          <p:stCondLst>
                                            <p:cond delay="676"/>
                                          </p:stCondLst>
                                        </p:cTn>
                                        <p:tgtEl>
                                          <p:spTgt spid="4099">
                                            <p:txEl>
                                              <p:pRg st="4" end="4"/>
                                            </p:txEl>
                                          </p:spTgt>
                                        </p:tgtEl>
                                      </p:cBhvr>
                                      <p:to x="100000" y="100000"/>
                                    </p:animScale>
                                    <p:animScale>
                                      <p:cBhvr>
                                        <p:cTn id="87" dur="26">
                                          <p:stCondLst>
                                            <p:cond delay="1312"/>
                                          </p:stCondLst>
                                        </p:cTn>
                                        <p:tgtEl>
                                          <p:spTgt spid="4099">
                                            <p:txEl>
                                              <p:pRg st="4" end="4"/>
                                            </p:txEl>
                                          </p:spTgt>
                                        </p:tgtEl>
                                      </p:cBhvr>
                                      <p:to x="100000" y="80000"/>
                                    </p:animScale>
                                    <p:animScale>
                                      <p:cBhvr>
                                        <p:cTn id="88" dur="166" decel="50000">
                                          <p:stCondLst>
                                            <p:cond delay="1338"/>
                                          </p:stCondLst>
                                        </p:cTn>
                                        <p:tgtEl>
                                          <p:spTgt spid="4099">
                                            <p:txEl>
                                              <p:pRg st="4" end="4"/>
                                            </p:txEl>
                                          </p:spTgt>
                                        </p:tgtEl>
                                      </p:cBhvr>
                                      <p:to x="100000" y="100000"/>
                                    </p:animScale>
                                    <p:animScale>
                                      <p:cBhvr>
                                        <p:cTn id="89" dur="26">
                                          <p:stCondLst>
                                            <p:cond delay="1642"/>
                                          </p:stCondLst>
                                        </p:cTn>
                                        <p:tgtEl>
                                          <p:spTgt spid="4099">
                                            <p:txEl>
                                              <p:pRg st="4" end="4"/>
                                            </p:txEl>
                                          </p:spTgt>
                                        </p:tgtEl>
                                      </p:cBhvr>
                                      <p:to x="100000" y="90000"/>
                                    </p:animScale>
                                    <p:animScale>
                                      <p:cBhvr>
                                        <p:cTn id="90" dur="166" decel="50000">
                                          <p:stCondLst>
                                            <p:cond delay="1668"/>
                                          </p:stCondLst>
                                        </p:cTn>
                                        <p:tgtEl>
                                          <p:spTgt spid="4099">
                                            <p:txEl>
                                              <p:pRg st="4" end="4"/>
                                            </p:txEl>
                                          </p:spTgt>
                                        </p:tgtEl>
                                      </p:cBhvr>
                                      <p:to x="100000" y="100000"/>
                                    </p:animScale>
                                    <p:animScale>
                                      <p:cBhvr>
                                        <p:cTn id="91" dur="26">
                                          <p:stCondLst>
                                            <p:cond delay="1808"/>
                                          </p:stCondLst>
                                        </p:cTn>
                                        <p:tgtEl>
                                          <p:spTgt spid="4099">
                                            <p:txEl>
                                              <p:pRg st="4" end="4"/>
                                            </p:txEl>
                                          </p:spTgt>
                                        </p:tgtEl>
                                      </p:cBhvr>
                                      <p:to x="100000" y="95000"/>
                                    </p:animScale>
                                    <p:animScale>
                                      <p:cBhvr>
                                        <p:cTn id="92" dur="166" decel="50000">
                                          <p:stCondLst>
                                            <p:cond delay="1834"/>
                                          </p:stCondLst>
                                        </p:cTn>
                                        <p:tgtEl>
                                          <p:spTgt spid="4099">
                                            <p:txEl>
                                              <p:pRg st="4" end="4"/>
                                            </p:txEl>
                                          </p:spTgt>
                                        </p:tgtEl>
                                      </p:cBhvr>
                                      <p:to x="100000" y="100000"/>
                                    </p:animScale>
                                  </p:childTnLst>
                                </p:cTn>
                              </p:par>
                            </p:childTnLst>
                          </p:cTn>
                        </p:par>
                        <p:par>
                          <p:cTn id="93" fill="hold">
                            <p:stCondLst>
                              <p:cond delay="11000"/>
                            </p:stCondLst>
                            <p:childTnLst>
                              <p:par>
                                <p:cTn id="94" presetID="26" presetClass="entr" presetSubtype="0" fill="hold" nodeType="afterEffect">
                                  <p:stCondLst>
                                    <p:cond delay="0"/>
                                  </p:stCondLst>
                                  <p:childTnLst>
                                    <p:set>
                                      <p:cBhvr>
                                        <p:cTn id="95" dur="1" fill="hold">
                                          <p:stCondLst>
                                            <p:cond delay="0"/>
                                          </p:stCondLst>
                                        </p:cTn>
                                        <p:tgtEl>
                                          <p:spTgt spid="4099">
                                            <p:txEl>
                                              <p:pRg st="5" end="5"/>
                                            </p:txEl>
                                          </p:spTgt>
                                        </p:tgtEl>
                                        <p:attrNameLst>
                                          <p:attrName>style.visibility</p:attrName>
                                        </p:attrNameLst>
                                      </p:cBhvr>
                                      <p:to>
                                        <p:strVal val="visible"/>
                                      </p:to>
                                    </p:set>
                                    <p:animEffect transition="in" filter="wipe(down)">
                                      <p:cBhvr>
                                        <p:cTn id="96" dur="580">
                                          <p:stCondLst>
                                            <p:cond delay="0"/>
                                          </p:stCondLst>
                                        </p:cTn>
                                        <p:tgtEl>
                                          <p:spTgt spid="4099">
                                            <p:txEl>
                                              <p:pRg st="5" end="5"/>
                                            </p:txEl>
                                          </p:spTgt>
                                        </p:tgtEl>
                                      </p:cBhvr>
                                    </p:animEffect>
                                    <p:anim calcmode="lin" valueType="num">
                                      <p:cBhvr>
                                        <p:cTn id="97" dur="1822" tmFilter="0,0; 0.14,0.36; 0.43,0.73; 0.71,0.91; 1.0,1.0">
                                          <p:stCondLst>
                                            <p:cond delay="0"/>
                                          </p:stCondLst>
                                        </p:cTn>
                                        <p:tgtEl>
                                          <p:spTgt spid="4099">
                                            <p:txEl>
                                              <p:pRg st="5" end="5"/>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4099">
                                            <p:txEl>
                                              <p:pRg st="5" end="5"/>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4099">
                                            <p:txEl>
                                              <p:pRg st="5" end="5"/>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4099">
                                            <p:txEl>
                                              <p:pRg st="5" end="5"/>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4099">
                                            <p:txEl>
                                              <p:pRg st="5" end="5"/>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4099">
                                            <p:txEl>
                                              <p:pRg st="5" end="5"/>
                                            </p:txEl>
                                          </p:spTgt>
                                        </p:tgtEl>
                                      </p:cBhvr>
                                      <p:to x="100000" y="60000"/>
                                    </p:animScale>
                                    <p:animScale>
                                      <p:cBhvr>
                                        <p:cTn id="103" dur="166" decel="50000">
                                          <p:stCondLst>
                                            <p:cond delay="676"/>
                                          </p:stCondLst>
                                        </p:cTn>
                                        <p:tgtEl>
                                          <p:spTgt spid="4099">
                                            <p:txEl>
                                              <p:pRg st="5" end="5"/>
                                            </p:txEl>
                                          </p:spTgt>
                                        </p:tgtEl>
                                      </p:cBhvr>
                                      <p:to x="100000" y="100000"/>
                                    </p:animScale>
                                    <p:animScale>
                                      <p:cBhvr>
                                        <p:cTn id="104" dur="26">
                                          <p:stCondLst>
                                            <p:cond delay="1312"/>
                                          </p:stCondLst>
                                        </p:cTn>
                                        <p:tgtEl>
                                          <p:spTgt spid="4099">
                                            <p:txEl>
                                              <p:pRg st="5" end="5"/>
                                            </p:txEl>
                                          </p:spTgt>
                                        </p:tgtEl>
                                      </p:cBhvr>
                                      <p:to x="100000" y="80000"/>
                                    </p:animScale>
                                    <p:animScale>
                                      <p:cBhvr>
                                        <p:cTn id="105" dur="166" decel="50000">
                                          <p:stCondLst>
                                            <p:cond delay="1338"/>
                                          </p:stCondLst>
                                        </p:cTn>
                                        <p:tgtEl>
                                          <p:spTgt spid="4099">
                                            <p:txEl>
                                              <p:pRg st="5" end="5"/>
                                            </p:txEl>
                                          </p:spTgt>
                                        </p:tgtEl>
                                      </p:cBhvr>
                                      <p:to x="100000" y="100000"/>
                                    </p:animScale>
                                    <p:animScale>
                                      <p:cBhvr>
                                        <p:cTn id="106" dur="26">
                                          <p:stCondLst>
                                            <p:cond delay="1642"/>
                                          </p:stCondLst>
                                        </p:cTn>
                                        <p:tgtEl>
                                          <p:spTgt spid="4099">
                                            <p:txEl>
                                              <p:pRg st="5" end="5"/>
                                            </p:txEl>
                                          </p:spTgt>
                                        </p:tgtEl>
                                      </p:cBhvr>
                                      <p:to x="100000" y="90000"/>
                                    </p:animScale>
                                    <p:animScale>
                                      <p:cBhvr>
                                        <p:cTn id="107" dur="166" decel="50000">
                                          <p:stCondLst>
                                            <p:cond delay="1668"/>
                                          </p:stCondLst>
                                        </p:cTn>
                                        <p:tgtEl>
                                          <p:spTgt spid="4099">
                                            <p:txEl>
                                              <p:pRg st="5" end="5"/>
                                            </p:txEl>
                                          </p:spTgt>
                                        </p:tgtEl>
                                      </p:cBhvr>
                                      <p:to x="100000" y="100000"/>
                                    </p:animScale>
                                    <p:animScale>
                                      <p:cBhvr>
                                        <p:cTn id="108" dur="26">
                                          <p:stCondLst>
                                            <p:cond delay="1808"/>
                                          </p:stCondLst>
                                        </p:cTn>
                                        <p:tgtEl>
                                          <p:spTgt spid="4099">
                                            <p:txEl>
                                              <p:pRg st="5" end="5"/>
                                            </p:txEl>
                                          </p:spTgt>
                                        </p:tgtEl>
                                      </p:cBhvr>
                                      <p:to x="100000" y="95000"/>
                                    </p:animScale>
                                    <p:animScale>
                                      <p:cBhvr>
                                        <p:cTn id="109" dur="166" decel="50000">
                                          <p:stCondLst>
                                            <p:cond delay="1834"/>
                                          </p:stCondLst>
                                        </p:cTn>
                                        <p:tgtEl>
                                          <p:spTgt spid="4099">
                                            <p:txEl>
                                              <p:pRg st="5" end="5"/>
                                            </p:txEl>
                                          </p:spTgt>
                                        </p:tgtEl>
                                      </p:cBhvr>
                                      <p:to x="100000" y="100000"/>
                                    </p:animScale>
                                  </p:childTnLst>
                                </p:cTn>
                              </p:par>
                            </p:childTnLst>
                          </p:cTn>
                        </p:par>
                        <p:par>
                          <p:cTn id="110" fill="hold">
                            <p:stCondLst>
                              <p:cond delay="13000"/>
                            </p:stCondLst>
                            <p:childTnLst>
                              <p:par>
                                <p:cTn id="111" presetID="26" presetClass="entr" presetSubtype="0" fill="hold" nodeType="afterEffect">
                                  <p:stCondLst>
                                    <p:cond delay="0"/>
                                  </p:stCondLst>
                                  <p:childTnLst>
                                    <p:set>
                                      <p:cBhvr>
                                        <p:cTn id="112" dur="1" fill="hold">
                                          <p:stCondLst>
                                            <p:cond delay="0"/>
                                          </p:stCondLst>
                                        </p:cTn>
                                        <p:tgtEl>
                                          <p:spTgt spid="4099">
                                            <p:txEl>
                                              <p:pRg st="6" end="6"/>
                                            </p:txEl>
                                          </p:spTgt>
                                        </p:tgtEl>
                                        <p:attrNameLst>
                                          <p:attrName>style.visibility</p:attrName>
                                        </p:attrNameLst>
                                      </p:cBhvr>
                                      <p:to>
                                        <p:strVal val="visible"/>
                                      </p:to>
                                    </p:set>
                                    <p:animEffect transition="in" filter="wipe(down)">
                                      <p:cBhvr>
                                        <p:cTn id="113" dur="580">
                                          <p:stCondLst>
                                            <p:cond delay="0"/>
                                          </p:stCondLst>
                                        </p:cTn>
                                        <p:tgtEl>
                                          <p:spTgt spid="4099">
                                            <p:txEl>
                                              <p:pRg st="6" end="6"/>
                                            </p:txEl>
                                          </p:spTgt>
                                        </p:tgtEl>
                                      </p:cBhvr>
                                    </p:animEffect>
                                    <p:anim calcmode="lin" valueType="num">
                                      <p:cBhvr>
                                        <p:cTn id="114" dur="1822" tmFilter="0,0; 0.14,0.36; 0.43,0.73; 0.71,0.91; 1.0,1.0">
                                          <p:stCondLst>
                                            <p:cond delay="0"/>
                                          </p:stCondLst>
                                        </p:cTn>
                                        <p:tgtEl>
                                          <p:spTgt spid="4099">
                                            <p:txEl>
                                              <p:pRg st="6" end="6"/>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4099">
                                            <p:txEl>
                                              <p:pRg st="6" end="6"/>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4099">
                                            <p:txEl>
                                              <p:pRg st="6" end="6"/>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4099">
                                            <p:txEl>
                                              <p:pRg st="6" end="6"/>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4099">
                                            <p:txEl>
                                              <p:pRg st="6" end="6"/>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4099">
                                            <p:txEl>
                                              <p:pRg st="6" end="6"/>
                                            </p:txEl>
                                          </p:spTgt>
                                        </p:tgtEl>
                                      </p:cBhvr>
                                      <p:to x="100000" y="60000"/>
                                    </p:animScale>
                                    <p:animScale>
                                      <p:cBhvr>
                                        <p:cTn id="120" dur="166" decel="50000">
                                          <p:stCondLst>
                                            <p:cond delay="676"/>
                                          </p:stCondLst>
                                        </p:cTn>
                                        <p:tgtEl>
                                          <p:spTgt spid="4099">
                                            <p:txEl>
                                              <p:pRg st="6" end="6"/>
                                            </p:txEl>
                                          </p:spTgt>
                                        </p:tgtEl>
                                      </p:cBhvr>
                                      <p:to x="100000" y="100000"/>
                                    </p:animScale>
                                    <p:animScale>
                                      <p:cBhvr>
                                        <p:cTn id="121" dur="26">
                                          <p:stCondLst>
                                            <p:cond delay="1312"/>
                                          </p:stCondLst>
                                        </p:cTn>
                                        <p:tgtEl>
                                          <p:spTgt spid="4099">
                                            <p:txEl>
                                              <p:pRg st="6" end="6"/>
                                            </p:txEl>
                                          </p:spTgt>
                                        </p:tgtEl>
                                      </p:cBhvr>
                                      <p:to x="100000" y="80000"/>
                                    </p:animScale>
                                    <p:animScale>
                                      <p:cBhvr>
                                        <p:cTn id="122" dur="166" decel="50000">
                                          <p:stCondLst>
                                            <p:cond delay="1338"/>
                                          </p:stCondLst>
                                        </p:cTn>
                                        <p:tgtEl>
                                          <p:spTgt spid="4099">
                                            <p:txEl>
                                              <p:pRg st="6" end="6"/>
                                            </p:txEl>
                                          </p:spTgt>
                                        </p:tgtEl>
                                      </p:cBhvr>
                                      <p:to x="100000" y="100000"/>
                                    </p:animScale>
                                    <p:animScale>
                                      <p:cBhvr>
                                        <p:cTn id="123" dur="26">
                                          <p:stCondLst>
                                            <p:cond delay="1642"/>
                                          </p:stCondLst>
                                        </p:cTn>
                                        <p:tgtEl>
                                          <p:spTgt spid="4099">
                                            <p:txEl>
                                              <p:pRg st="6" end="6"/>
                                            </p:txEl>
                                          </p:spTgt>
                                        </p:tgtEl>
                                      </p:cBhvr>
                                      <p:to x="100000" y="90000"/>
                                    </p:animScale>
                                    <p:animScale>
                                      <p:cBhvr>
                                        <p:cTn id="124" dur="166" decel="50000">
                                          <p:stCondLst>
                                            <p:cond delay="1668"/>
                                          </p:stCondLst>
                                        </p:cTn>
                                        <p:tgtEl>
                                          <p:spTgt spid="4099">
                                            <p:txEl>
                                              <p:pRg st="6" end="6"/>
                                            </p:txEl>
                                          </p:spTgt>
                                        </p:tgtEl>
                                      </p:cBhvr>
                                      <p:to x="100000" y="100000"/>
                                    </p:animScale>
                                    <p:animScale>
                                      <p:cBhvr>
                                        <p:cTn id="125" dur="26">
                                          <p:stCondLst>
                                            <p:cond delay="1808"/>
                                          </p:stCondLst>
                                        </p:cTn>
                                        <p:tgtEl>
                                          <p:spTgt spid="4099">
                                            <p:txEl>
                                              <p:pRg st="6" end="6"/>
                                            </p:txEl>
                                          </p:spTgt>
                                        </p:tgtEl>
                                      </p:cBhvr>
                                      <p:to x="100000" y="95000"/>
                                    </p:animScale>
                                    <p:animScale>
                                      <p:cBhvr>
                                        <p:cTn id="126" dur="166" decel="50000">
                                          <p:stCondLst>
                                            <p:cond delay="1834"/>
                                          </p:stCondLst>
                                        </p:cTn>
                                        <p:tgtEl>
                                          <p:spTgt spid="4099">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Скругленный прямоугольник 7">
            <a:hlinkHover r:id="rId3" action="ppaction://hlinksldjump"/>
          </p:cNvPr>
          <p:cNvSpPr/>
          <p:nvPr/>
        </p:nvSpPr>
        <p:spPr>
          <a:xfrm>
            <a:off x="495833"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Доброжелательный</a:t>
            </a:r>
          </a:p>
        </p:txBody>
      </p:sp>
      <p:sp>
        <p:nvSpPr>
          <p:cNvPr id="10" name="Скругленный прямоугольник 9">
            <a:hlinkHover r:id="rId4" action="ppaction://hlinksldjump"/>
          </p:cNvPr>
          <p:cNvSpPr/>
          <p:nvPr/>
        </p:nvSpPr>
        <p:spPr>
          <a:xfrm>
            <a:off x="4932606"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Добронравный</a:t>
            </a:r>
          </a:p>
        </p:txBody>
      </p:sp>
      <p:sp>
        <p:nvSpPr>
          <p:cNvPr id="11" name="Скругленный прямоугольник 10">
            <a:hlinkHover r:id="rId5" action="ppaction://hlinksldjump"/>
          </p:cNvPr>
          <p:cNvSpPr/>
          <p:nvPr/>
        </p:nvSpPr>
        <p:spPr>
          <a:xfrm>
            <a:off x="4932606"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Добросовестный</a:t>
            </a:r>
          </a:p>
        </p:txBody>
      </p:sp>
      <p:sp>
        <p:nvSpPr>
          <p:cNvPr id="12" name="Скругленный прямоугольник 11">
            <a:hlinkHover r:id="rId6" action="ppaction://hlinksldjump"/>
          </p:cNvPr>
          <p:cNvSpPr/>
          <p:nvPr/>
        </p:nvSpPr>
        <p:spPr>
          <a:xfrm>
            <a:off x="4932606"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Добропорядочный</a:t>
            </a:r>
          </a:p>
        </p:txBody>
      </p:sp>
      <p:sp>
        <p:nvSpPr>
          <p:cNvPr id="13" name="Скругленный прямоугольник 12">
            <a:hlinkHover r:id="rId7" action="ppaction://hlinksldjump"/>
          </p:cNvPr>
          <p:cNvSpPr/>
          <p:nvPr/>
        </p:nvSpPr>
        <p:spPr>
          <a:xfrm>
            <a:off x="495833"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Добросердечный</a:t>
            </a:r>
          </a:p>
        </p:txBody>
      </p:sp>
      <p:sp>
        <p:nvSpPr>
          <p:cNvPr id="14" name="Скругленный прямоугольник 13">
            <a:hlinkHover r:id="rId8" action="ppaction://hlinksldjump"/>
          </p:cNvPr>
          <p:cNvSpPr/>
          <p:nvPr/>
        </p:nvSpPr>
        <p:spPr>
          <a:xfrm>
            <a:off x="495833"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Добродушный</a:t>
            </a:r>
          </a:p>
        </p:txBody>
      </p:sp>
      <p:sp>
        <p:nvSpPr>
          <p:cNvPr id="15" name="Скругленный прямоугольник 14"/>
          <p:cNvSpPr/>
          <p:nvPr/>
        </p:nvSpPr>
        <p:spPr>
          <a:xfrm>
            <a:off x="327859" y="282996"/>
            <a:ext cx="8480071"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rgbClr val="0040C0"/>
                </a:solidFill>
              </a:rPr>
              <a:t>Человек, честно выполняющий свои обязанности</a:t>
            </a:r>
          </a:p>
        </p:txBody>
      </p:sp>
      <p:sp>
        <p:nvSpPr>
          <p:cNvPr id="16" name="Умножение 15">
            <a:hlinkClick r:id="" action="ppaction://hlinkshowjump?jump=endshow" highlightClick="1"/>
          </p:cNvPr>
          <p:cNvSpPr/>
          <p:nvPr/>
        </p:nvSpPr>
        <p:spPr>
          <a:xfrm>
            <a:off x="8392395" y="6141519"/>
            <a:ext cx="540000" cy="540000"/>
          </a:xfrm>
          <a:prstGeom prst="mathMultiply">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Скругленный прямоугольник 7">
            <a:hlinkHover r:id="rId3" action="ppaction://hlinksldjump"/>
          </p:cNvPr>
          <p:cNvSpPr/>
          <p:nvPr/>
        </p:nvSpPr>
        <p:spPr>
          <a:xfrm>
            <a:off x="495833"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Доброжелательный</a:t>
            </a:r>
          </a:p>
        </p:txBody>
      </p:sp>
      <p:sp>
        <p:nvSpPr>
          <p:cNvPr id="10" name="Скругленный прямоугольник 9">
            <a:hlinkHover r:id="rId4" action="ppaction://hlinksldjump"/>
          </p:cNvPr>
          <p:cNvSpPr/>
          <p:nvPr/>
        </p:nvSpPr>
        <p:spPr>
          <a:xfrm>
            <a:off x="4932606"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Добронравный</a:t>
            </a:r>
          </a:p>
        </p:txBody>
      </p:sp>
      <p:sp>
        <p:nvSpPr>
          <p:cNvPr id="11" name="Скругленный прямоугольник 10">
            <a:hlinkHover r:id="rId5" action="ppaction://hlinksldjump"/>
          </p:cNvPr>
          <p:cNvSpPr/>
          <p:nvPr/>
        </p:nvSpPr>
        <p:spPr>
          <a:xfrm>
            <a:off x="4932606"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Добросовестный</a:t>
            </a:r>
          </a:p>
        </p:txBody>
      </p:sp>
      <p:sp>
        <p:nvSpPr>
          <p:cNvPr id="12" name="Скругленный прямоугольник 11">
            <a:hlinkHover r:id="rId6" action="ppaction://hlinksldjump"/>
          </p:cNvPr>
          <p:cNvSpPr/>
          <p:nvPr/>
        </p:nvSpPr>
        <p:spPr>
          <a:xfrm>
            <a:off x="4932606" y="50523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Добропорядочный</a:t>
            </a:r>
          </a:p>
        </p:txBody>
      </p:sp>
      <p:sp>
        <p:nvSpPr>
          <p:cNvPr id="13" name="Скругленный прямоугольник 12">
            <a:hlinkHover r:id="rId7" action="ppaction://hlinksldjump"/>
          </p:cNvPr>
          <p:cNvSpPr/>
          <p:nvPr/>
        </p:nvSpPr>
        <p:spPr>
          <a:xfrm>
            <a:off x="495833" y="233406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Добросердечный</a:t>
            </a:r>
          </a:p>
        </p:txBody>
      </p:sp>
      <p:sp>
        <p:nvSpPr>
          <p:cNvPr id="14" name="Скругленный прямоугольник 13">
            <a:hlinkHover r:id="rId8" action="ppaction://hlinksldjump"/>
          </p:cNvPr>
          <p:cNvSpPr/>
          <p:nvPr/>
        </p:nvSpPr>
        <p:spPr>
          <a:xfrm>
            <a:off x="495833" y="3693219"/>
            <a:ext cx="3729789" cy="914400"/>
          </a:xfrm>
          <a:prstGeom prst="roundRect">
            <a:avLst/>
          </a:prstGeom>
          <a:solidFill>
            <a:srgbClr val="FED6F9"/>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rgbClr val="002060"/>
                </a:solidFill>
              </a:rPr>
              <a:t>Добродушный</a:t>
            </a:r>
          </a:p>
        </p:txBody>
      </p:sp>
      <p:sp>
        <p:nvSpPr>
          <p:cNvPr id="15" name="Скругленный прямоугольник 14"/>
          <p:cNvSpPr/>
          <p:nvPr/>
        </p:nvSpPr>
        <p:spPr>
          <a:xfrm>
            <a:off x="327859" y="282996"/>
            <a:ext cx="8480071" cy="1253872"/>
          </a:xfrm>
          <a:prstGeom prst="roundRect">
            <a:avLst/>
          </a:prstGeom>
          <a:solidFill>
            <a:srgbClr val="F5DAF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rgbClr val="0040C0"/>
                </a:solidFill>
              </a:rPr>
              <a:t>Приличный, достойный одобрения, порядочный человек</a:t>
            </a:r>
          </a:p>
        </p:txBody>
      </p:sp>
      <p:sp>
        <p:nvSpPr>
          <p:cNvPr id="16" name="Умножение 15">
            <a:hlinkClick r:id="" action="ppaction://hlinkshowjump?jump=endshow" highlightClick="1"/>
          </p:cNvPr>
          <p:cNvSpPr/>
          <p:nvPr/>
        </p:nvSpPr>
        <p:spPr>
          <a:xfrm>
            <a:off x="8392395" y="6141519"/>
            <a:ext cx="540000" cy="540000"/>
          </a:xfrm>
          <a:prstGeom prst="mathMultiply">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628650" y="365125"/>
            <a:ext cx="7886700" cy="233363"/>
          </a:xfrm>
        </p:spPr>
        <p:txBody>
          <a:bodyPr/>
          <a:lstStyle/>
          <a:p>
            <a:endParaRPr lang="ru-RU" sz="4000" smtClean="0"/>
          </a:p>
        </p:txBody>
      </p:sp>
      <p:sp>
        <p:nvSpPr>
          <p:cNvPr id="66563" name="Rectangle 3"/>
          <p:cNvSpPr>
            <a:spLocks noGrp="1"/>
          </p:cNvSpPr>
          <p:nvPr>
            <p:ph type="body" idx="1"/>
          </p:nvPr>
        </p:nvSpPr>
        <p:spPr>
          <a:xfrm>
            <a:off x="457200" y="620713"/>
            <a:ext cx="8229600" cy="5505450"/>
          </a:xfrm>
        </p:spPr>
        <p:txBody>
          <a:bodyPr/>
          <a:lstStyle/>
          <a:p>
            <a:r>
              <a:rPr lang="ru-RU" smtClean="0"/>
              <a:t>Совершать хорошие дела просто так.</a:t>
            </a:r>
          </a:p>
          <a:p>
            <a:r>
              <a:rPr lang="ru-RU" smtClean="0"/>
              <a:t>Любить людей, не обижать их.</a:t>
            </a:r>
          </a:p>
          <a:p>
            <a:r>
              <a:rPr lang="ru-RU" smtClean="0"/>
              <a:t>Делай добро для близких, друзей и животных.</a:t>
            </a:r>
          </a:p>
          <a:p>
            <a:r>
              <a:rPr lang="ru-RU" smtClean="0"/>
              <a:t>Не завидовать.</a:t>
            </a:r>
          </a:p>
          <a:p>
            <a:r>
              <a:rPr lang="ru-RU" smtClean="0"/>
              <a:t>Не вредничать.</a:t>
            </a:r>
          </a:p>
          <a:p>
            <a:r>
              <a:rPr lang="ru-RU" smtClean="0"/>
              <a:t>Не грубить.</a:t>
            </a:r>
          </a:p>
          <a:p>
            <a:r>
              <a:rPr lang="ru-RU" smtClean="0"/>
              <a:t>Сделай доброе дело – забудь! Сделали тебе доброе дело – помни всю жизнь!</a:t>
            </a:r>
          </a:p>
        </p:txBody>
      </p:sp>
    </p:spTree>
  </p:cSld>
  <p:clrMapOvr>
    <a:masterClrMapping/>
  </p:clrMapOvr>
  <p:transition spd="slow"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8678" name="Picture 22" descr="233295671"/>
          <p:cNvPicPr>
            <a:picLocks noChangeAspect="1" noChangeArrowheads="1" noCrop="1"/>
          </p:cNvPicPr>
          <p:nvPr/>
        </p:nvPicPr>
        <p:blipFill>
          <a:blip r:embed="rId2"/>
          <a:srcRect/>
          <a:stretch>
            <a:fillRect/>
          </a:stretch>
        </p:blipFill>
        <p:spPr bwMode="auto">
          <a:xfrm>
            <a:off x="7061200" y="3716338"/>
            <a:ext cx="2082800" cy="2633662"/>
          </a:xfrm>
          <a:prstGeom prst="rect">
            <a:avLst/>
          </a:prstGeom>
          <a:noFill/>
          <a:ln w="9525">
            <a:noFill/>
            <a:miter lim="800000"/>
            <a:headEnd/>
            <a:tailEnd/>
          </a:ln>
        </p:spPr>
      </p:pic>
      <p:pic>
        <p:nvPicPr>
          <p:cNvPr id="198659" name="Picture 14" descr="flowers20"/>
          <p:cNvPicPr>
            <a:picLocks noChangeAspect="1" noChangeArrowheads="1" noCrop="1"/>
          </p:cNvPicPr>
          <p:nvPr/>
        </p:nvPicPr>
        <p:blipFill>
          <a:blip r:embed="rId3"/>
          <a:srcRect/>
          <a:stretch>
            <a:fillRect/>
          </a:stretch>
        </p:blipFill>
        <p:spPr bwMode="auto">
          <a:xfrm>
            <a:off x="5835650" y="4868863"/>
            <a:ext cx="336550" cy="647700"/>
          </a:xfrm>
          <a:prstGeom prst="rect">
            <a:avLst/>
          </a:prstGeom>
          <a:noFill/>
          <a:ln w="9525">
            <a:noFill/>
            <a:miter lim="800000"/>
            <a:headEnd/>
            <a:tailEnd/>
          </a:ln>
        </p:spPr>
      </p:pic>
      <p:pic>
        <p:nvPicPr>
          <p:cNvPr id="198660" name="Picture 14" descr="flowers20"/>
          <p:cNvPicPr>
            <a:picLocks noChangeAspect="1" noChangeArrowheads="1" noCrop="1"/>
          </p:cNvPicPr>
          <p:nvPr/>
        </p:nvPicPr>
        <p:blipFill>
          <a:blip r:embed="rId3"/>
          <a:srcRect/>
          <a:stretch>
            <a:fillRect/>
          </a:stretch>
        </p:blipFill>
        <p:spPr bwMode="auto">
          <a:xfrm>
            <a:off x="4286250" y="4502150"/>
            <a:ext cx="336550" cy="647700"/>
          </a:xfrm>
          <a:prstGeom prst="rect">
            <a:avLst/>
          </a:prstGeom>
          <a:noFill/>
          <a:ln w="9525">
            <a:noFill/>
            <a:miter lim="800000"/>
            <a:headEnd/>
            <a:tailEnd/>
          </a:ln>
        </p:spPr>
      </p:pic>
      <p:pic>
        <p:nvPicPr>
          <p:cNvPr id="198661" name="Picture 14" descr="flowers20"/>
          <p:cNvPicPr>
            <a:picLocks noChangeAspect="1" noChangeArrowheads="1" noCrop="1"/>
          </p:cNvPicPr>
          <p:nvPr/>
        </p:nvPicPr>
        <p:blipFill>
          <a:blip r:embed="rId3"/>
          <a:srcRect/>
          <a:stretch>
            <a:fillRect/>
          </a:stretch>
        </p:blipFill>
        <p:spPr bwMode="auto">
          <a:xfrm>
            <a:off x="4970463" y="4646613"/>
            <a:ext cx="336550" cy="647700"/>
          </a:xfrm>
          <a:prstGeom prst="rect">
            <a:avLst/>
          </a:prstGeom>
          <a:noFill/>
          <a:ln w="9525">
            <a:noFill/>
            <a:miter lim="800000"/>
            <a:headEnd/>
            <a:tailEnd/>
          </a:ln>
        </p:spPr>
      </p:pic>
      <p:pic>
        <p:nvPicPr>
          <p:cNvPr id="198662" name="Picture 15" descr="f93"/>
          <p:cNvPicPr>
            <a:picLocks noChangeAspect="1" noChangeArrowheads="1" noCrop="1"/>
          </p:cNvPicPr>
          <p:nvPr/>
        </p:nvPicPr>
        <p:blipFill>
          <a:blip r:embed="rId4"/>
          <a:srcRect/>
          <a:stretch>
            <a:fillRect/>
          </a:stretch>
        </p:blipFill>
        <p:spPr bwMode="auto">
          <a:xfrm>
            <a:off x="3779838" y="5876925"/>
            <a:ext cx="923925" cy="808038"/>
          </a:xfrm>
          <a:prstGeom prst="rect">
            <a:avLst/>
          </a:prstGeom>
          <a:noFill/>
          <a:ln w="9525">
            <a:noFill/>
            <a:miter lim="800000"/>
            <a:headEnd/>
            <a:tailEnd/>
          </a:ln>
        </p:spPr>
      </p:pic>
      <p:pic>
        <p:nvPicPr>
          <p:cNvPr id="198663" name="Picture 16" descr="flowers24"/>
          <p:cNvPicPr>
            <a:picLocks noChangeAspect="1" noChangeArrowheads="1" noCrop="1"/>
          </p:cNvPicPr>
          <p:nvPr/>
        </p:nvPicPr>
        <p:blipFill>
          <a:blip r:embed="rId5"/>
          <a:srcRect/>
          <a:stretch>
            <a:fillRect/>
          </a:stretch>
        </p:blipFill>
        <p:spPr bwMode="auto">
          <a:xfrm>
            <a:off x="6877050" y="5094288"/>
            <a:ext cx="1944688" cy="1763712"/>
          </a:xfrm>
          <a:prstGeom prst="rect">
            <a:avLst/>
          </a:prstGeom>
          <a:noFill/>
          <a:ln w="9525">
            <a:noFill/>
            <a:miter lim="800000"/>
            <a:headEnd/>
            <a:tailEnd/>
          </a:ln>
        </p:spPr>
      </p:pic>
      <p:pic>
        <p:nvPicPr>
          <p:cNvPr id="30" name="Picture 8" descr="flowers11"/>
          <p:cNvPicPr>
            <a:picLocks noChangeAspect="1" noChangeArrowheads="1" noCrop="1"/>
          </p:cNvPicPr>
          <p:nvPr/>
        </p:nvPicPr>
        <p:blipFill>
          <a:blip r:embed="rId6"/>
          <a:srcRect/>
          <a:stretch>
            <a:fillRect/>
          </a:stretch>
        </p:blipFill>
        <p:spPr bwMode="auto">
          <a:xfrm>
            <a:off x="2555875" y="4868863"/>
            <a:ext cx="990600" cy="1241425"/>
          </a:xfrm>
          <a:prstGeom prst="rect">
            <a:avLst/>
          </a:prstGeom>
          <a:noFill/>
          <a:ln w="9525">
            <a:noFill/>
            <a:miter lim="800000"/>
            <a:headEnd/>
            <a:tailEnd/>
          </a:ln>
        </p:spPr>
      </p:pic>
      <p:pic>
        <p:nvPicPr>
          <p:cNvPr id="23" name="Picture 8" descr="B_Fly11"/>
          <p:cNvPicPr>
            <a:picLocks noChangeAspect="1" noChangeArrowheads="1" noCrop="1"/>
          </p:cNvPicPr>
          <p:nvPr/>
        </p:nvPicPr>
        <p:blipFill>
          <a:blip r:embed="rId7"/>
          <a:srcRect/>
          <a:stretch>
            <a:fillRect/>
          </a:stretch>
        </p:blipFill>
        <p:spPr bwMode="auto">
          <a:xfrm rot="-2027981">
            <a:off x="7380288" y="2636838"/>
            <a:ext cx="1295400" cy="1184275"/>
          </a:xfrm>
          <a:prstGeom prst="rect">
            <a:avLst/>
          </a:prstGeom>
          <a:noFill/>
          <a:ln w="9525">
            <a:noFill/>
            <a:miter lim="800000"/>
            <a:headEnd/>
            <a:tailEnd/>
          </a:ln>
        </p:spPr>
      </p:pic>
      <p:pic>
        <p:nvPicPr>
          <p:cNvPr id="18" name="Picture 10" descr="гусь"/>
          <p:cNvPicPr>
            <a:picLocks noChangeAspect="1" noChangeArrowheads="1" noCrop="1"/>
          </p:cNvPicPr>
          <p:nvPr/>
        </p:nvPicPr>
        <p:blipFill>
          <a:blip r:embed="rId8"/>
          <a:srcRect/>
          <a:stretch>
            <a:fillRect/>
          </a:stretch>
        </p:blipFill>
        <p:spPr bwMode="auto">
          <a:xfrm rot="21448390" flipH="1">
            <a:off x="4356100" y="908050"/>
            <a:ext cx="1511300" cy="731838"/>
          </a:xfrm>
          <a:prstGeom prst="rect">
            <a:avLst/>
          </a:prstGeom>
          <a:noFill/>
          <a:ln w="9525">
            <a:noFill/>
            <a:miter lim="800000"/>
            <a:headEnd/>
            <a:tailEnd/>
          </a:ln>
        </p:spPr>
      </p:pic>
      <p:pic>
        <p:nvPicPr>
          <p:cNvPr id="22" name="Picture 15" descr="гусь"/>
          <p:cNvPicPr>
            <a:picLocks noChangeAspect="1" noChangeArrowheads="1" noCrop="1"/>
          </p:cNvPicPr>
          <p:nvPr/>
        </p:nvPicPr>
        <p:blipFill>
          <a:blip r:embed="rId9"/>
          <a:srcRect/>
          <a:stretch>
            <a:fillRect/>
          </a:stretch>
        </p:blipFill>
        <p:spPr bwMode="auto">
          <a:xfrm>
            <a:off x="2843213" y="1484313"/>
            <a:ext cx="1295400" cy="731837"/>
          </a:xfrm>
          <a:prstGeom prst="rect">
            <a:avLst/>
          </a:prstGeom>
          <a:noFill/>
          <a:ln w="9525">
            <a:noFill/>
            <a:miter lim="800000"/>
            <a:headEnd/>
            <a:tailEnd/>
          </a:ln>
        </p:spPr>
      </p:pic>
      <p:pic>
        <p:nvPicPr>
          <p:cNvPr id="26" name="Picture 3" descr="G:\Новая папка\8f92776889eb140bb7ef64415e69876e.gif"/>
          <p:cNvPicPr>
            <a:picLocks noChangeAspect="1" noChangeArrowheads="1" noCrop="1"/>
          </p:cNvPicPr>
          <p:nvPr/>
        </p:nvPicPr>
        <p:blipFill>
          <a:blip r:embed="rId10"/>
          <a:srcRect/>
          <a:stretch>
            <a:fillRect/>
          </a:stretch>
        </p:blipFill>
        <p:spPr bwMode="auto">
          <a:xfrm>
            <a:off x="1619250" y="3716338"/>
            <a:ext cx="1562100" cy="1647825"/>
          </a:xfrm>
          <a:prstGeom prst="rect">
            <a:avLst/>
          </a:prstGeom>
          <a:noFill/>
          <a:ln w="9525">
            <a:noFill/>
            <a:miter lim="800000"/>
            <a:headEnd/>
            <a:tailEnd/>
          </a:ln>
        </p:spPr>
      </p:pic>
      <p:pic>
        <p:nvPicPr>
          <p:cNvPr id="198680" name="Picture 24" descr="233295671"/>
          <p:cNvPicPr>
            <a:picLocks noChangeAspect="1" noChangeArrowheads="1" noCrop="1"/>
          </p:cNvPicPr>
          <p:nvPr/>
        </p:nvPicPr>
        <p:blipFill>
          <a:blip r:embed="rId2"/>
          <a:srcRect/>
          <a:stretch>
            <a:fillRect/>
          </a:stretch>
        </p:blipFill>
        <p:spPr bwMode="auto">
          <a:xfrm>
            <a:off x="250825" y="2852738"/>
            <a:ext cx="1368425" cy="2994025"/>
          </a:xfrm>
          <a:prstGeom prst="rect">
            <a:avLst/>
          </a:prstGeom>
          <a:noFill/>
          <a:ln w="9525">
            <a:noFill/>
            <a:miter lim="800000"/>
            <a:headEnd/>
            <a:tailEnd/>
          </a:ln>
        </p:spPr>
      </p:pic>
      <p:pic>
        <p:nvPicPr>
          <p:cNvPr id="198658" name="Picture 16" descr="flowers24"/>
          <p:cNvPicPr>
            <a:picLocks noChangeAspect="1" noChangeArrowheads="1" noCrop="1"/>
          </p:cNvPicPr>
          <p:nvPr/>
        </p:nvPicPr>
        <p:blipFill>
          <a:blip r:embed="rId5"/>
          <a:srcRect/>
          <a:stretch>
            <a:fillRect/>
          </a:stretch>
        </p:blipFill>
        <p:spPr bwMode="auto">
          <a:xfrm>
            <a:off x="0" y="4797425"/>
            <a:ext cx="1908175" cy="1728788"/>
          </a:xfrm>
          <a:prstGeom prst="rect">
            <a:avLst/>
          </a:prstGeom>
          <a:noFill/>
          <a:ln w="9525">
            <a:noFill/>
            <a:miter lim="800000"/>
            <a:headEnd/>
            <a:tailEnd/>
          </a:ln>
        </p:spPr>
      </p:pic>
      <p:pic>
        <p:nvPicPr>
          <p:cNvPr id="2" name="Picture 8" descr="flowers11"/>
          <p:cNvPicPr>
            <a:picLocks noChangeAspect="1" noChangeArrowheads="1" noCrop="1"/>
          </p:cNvPicPr>
          <p:nvPr/>
        </p:nvPicPr>
        <p:blipFill>
          <a:blip r:embed="rId11"/>
          <a:srcRect/>
          <a:stretch>
            <a:fillRect/>
          </a:stretch>
        </p:blipFill>
        <p:spPr bwMode="auto">
          <a:xfrm>
            <a:off x="5076825" y="5300663"/>
            <a:ext cx="1162050" cy="1457325"/>
          </a:xfrm>
          <a:prstGeom prst="rect">
            <a:avLst/>
          </a:prstGeom>
          <a:noFill/>
          <a:ln w="9525">
            <a:noFill/>
            <a:miter lim="800000"/>
            <a:headEnd/>
            <a:tailEnd/>
          </a:ln>
        </p:spPr>
      </p:pic>
      <p:pic>
        <p:nvPicPr>
          <p:cNvPr id="198682" name="Picture 14" descr="flowers20"/>
          <p:cNvPicPr>
            <a:picLocks noChangeAspect="1" noChangeArrowheads="1" noCrop="1"/>
          </p:cNvPicPr>
          <p:nvPr/>
        </p:nvPicPr>
        <p:blipFill>
          <a:blip r:embed="rId12"/>
          <a:srcRect/>
          <a:stretch>
            <a:fillRect/>
          </a:stretch>
        </p:blipFill>
        <p:spPr bwMode="auto">
          <a:xfrm>
            <a:off x="6516688" y="5084763"/>
            <a:ext cx="373062" cy="720725"/>
          </a:xfrm>
          <a:prstGeom prst="rect">
            <a:avLst/>
          </a:prstGeom>
          <a:noFill/>
          <a:ln w="9525">
            <a:noFill/>
            <a:miter lim="800000"/>
            <a:headEnd/>
            <a:tailEnd/>
          </a:ln>
        </p:spPr>
      </p:pic>
      <p:pic>
        <p:nvPicPr>
          <p:cNvPr id="198683" name="Picture 14" descr="flowers20"/>
          <p:cNvPicPr>
            <a:picLocks noChangeAspect="1" noChangeArrowheads="1" noCrop="1"/>
          </p:cNvPicPr>
          <p:nvPr/>
        </p:nvPicPr>
        <p:blipFill>
          <a:blip r:embed="rId12"/>
          <a:srcRect/>
          <a:stretch>
            <a:fillRect/>
          </a:stretch>
        </p:blipFill>
        <p:spPr bwMode="auto">
          <a:xfrm>
            <a:off x="3457575" y="4141788"/>
            <a:ext cx="373063" cy="720725"/>
          </a:xfrm>
          <a:prstGeom prst="rect">
            <a:avLst/>
          </a:prstGeom>
          <a:noFill/>
          <a:ln w="9525">
            <a:noFill/>
            <a:miter lim="800000"/>
            <a:headEnd/>
            <a:tailEnd/>
          </a:ln>
        </p:spPr>
      </p:pic>
      <p:pic>
        <p:nvPicPr>
          <p:cNvPr id="198684" name="Picture 14" descr="flowers20"/>
          <p:cNvPicPr>
            <a:picLocks noChangeAspect="1" noChangeArrowheads="1" noCrop="1"/>
          </p:cNvPicPr>
          <p:nvPr/>
        </p:nvPicPr>
        <p:blipFill>
          <a:blip r:embed="rId3"/>
          <a:srcRect/>
          <a:stretch>
            <a:fillRect/>
          </a:stretch>
        </p:blipFill>
        <p:spPr bwMode="auto">
          <a:xfrm>
            <a:off x="6227763" y="4292600"/>
            <a:ext cx="336550" cy="647700"/>
          </a:xfrm>
          <a:prstGeom prst="rect">
            <a:avLst/>
          </a:prstGeom>
          <a:noFill/>
          <a:ln w="9525">
            <a:noFill/>
            <a:miter lim="800000"/>
            <a:headEnd/>
            <a:tailEnd/>
          </a:ln>
        </p:spPr>
      </p:pic>
      <p:pic>
        <p:nvPicPr>
          <p:cNvPr id="198685" name="Picture 14" descr="flowers20"/>
          <p:cNvPicPr>
            <a:picLocks noChangeAspect="1" noChangeArrowheads="1" noCrop="1"/>
          </p:cNvPicPr>
          <p:nvPr/>
        </p:nvPicPr>
        <p:blipFill>
          <a:blip r:embed="rId3"/>
          <a:srcRect/>
          <a:stretch>
            <a:fillRect/>
          </a:stretch>
        </p:blipFill>
        <p:spPr bwMode="auto">
          <a:xfrm>
            <a:off x="5580063" y="4286250"/>
            <a:ext cx="336550" cy="647700"/>
          </a:xfrm>
          <a:prstGeom prst="rect">
            <a:avLst/>
          </a:prstGeom>
          <a:noFill/>
          <a:ln w="9525">
            <a:noFill/>
            <a:miter lim="800000"/>
            <a:headEnd/>
            <a:tailEnd/>
          </a:ln>
        </p:spPr>
      </p:pic>
      <p:pic>
        <p:nvPicPr>
          <p:cNvPr id="3" name="Picture 15" descr="гусь"/>
          <p:cNvPicPr>
            <a:picLocks noChangeAspect="1" noChangeArrowheads="1" noCrop="1"/>
          </p:cNvPicPr>
          <p:nvPr/>
        </p:nvPicPr>
        <p:blipFill>
          <a:blip r:embed="rId9"/>
          <a:srcRect/>
          <a:stretch>
            <a:fillRect/>
          </a:stretch>
        </p:blipFill>
        <p:spPr bwMode="auto">
          <a:xfrm>
            <a:off x="2195513" y="620713"/>
            <a:ext cx="1295400" cy="731837"/>
          </a:xfrm>
          <a:prstGeom prst="rect">
            <a:avLst/>
          </a:prstGeom>
          <a:noFill/>
          <a:ln w="9525">
            <a:noFill/>
            <a:miter lim="800000"/>
            <a:headEnd/>
            <a:tailEnd/>
          </a:ln>
        </p:spPr>
      </p:pic>
      <p:pic>
        <p:nvPicPr>
          <p:cNvPr id="4" name="Picture 15" descr="гусь"/>
          <p:cNvPicPr>
            <a:picLocks noChangeAspect="1" noChangeArrowheads="1" noCrop="1"/>
          </p:cNvPicPr>
          <p:nvPr/>
        </p:nvPicPr>
        <p:blipFill>
          <a:blip r:embed="rId13"/>
          <a:srcRect/>
          <a:stretch>
            <a:fillRect/>
          </a:stretch>
        </p:blipFill>
        <p:spPr bwMode="auto">
          <a:xfrm>
            <a:off x="1476375" y="1700213"/>
            <a:ext cx="1006475" cy="568325"/>
          </a:xfrm>
          <a:prstGeom prst="rect">
            <a:avLst/>
          </a:prstGeom>
          <a:noFill/>
          <a:ln w="9525">
            <a:noFill/>
            <a:miter lim="800000"/>
            <a:headEnd/>
            <a:tailEnd/>
          </a:ln>
        </p:spPr>
      </p:pic>
      <p:pic>
        <p:nvPicPr>
          <p:cNvPr id="5" name="Picture 15" descr="гусь"/>
          <p:cNvPicPr>
            <a:picLocks noChangeAspect="1" noChangeArrowheads="1" noCrop="1"/>
          </p:cNvPicPr>
          <p:nvPr/>
        </p:nvPicPr>
        <p:blipFill>
          <a:blip r:embed="rId13"/>
          <a:srcRect/>
          <a:stretch>
            <a:fillRect/>
          </a:stretch>
        </p:blipFill>
        <p:spPr bwMode="auto">
          <a:xfrm>
            <a:off x="755650" y="908050"/>
            <a:ext cx="1006475" cy="568325"/>
          </a:xfrm>
          <a:prstGeom prst="rect">
            <a:avLst/>
          </a:prstGeom>
          <a:noFill/>
          <a:ln w="9525">
            <a:noFill/>
            <a:miter lim="800000"/>
            <a:headEnd/>
            <a:tailEnd/>
          </a:ln>
        </p:spPr>
      </p:pic>
      <p:pic>
        <p:nvPicPr>
          <p:cNvPr id="6" name="Picture 8" descr="B_Fly11"/>
          <p:cNvPicPr>
            <a:picLocks noChangeAspect="1" noChangeArrowheads="1" noCrop="1"/>
          </p:cNvPicPr>
          <p:nvPr/>
        </p:nvPicPr>
        <p:blipFill>
          <a:blip r:embed="rId14"/>
          <a:srcRect/>
          <a:stretch>
            <a:fillRect/>
          </a:stretch>
        </p:blipFill>
        <p:spPr bwMode="auto">
          <a:xfrm rot="-6582048" flipH="1" flipV="1">
            <a:off x="484188" y="2044700"/>
            <a:ext cx="1296987" cy="1185863"/>
          </a:xfrm>
          <a:prstGeom prst="rect">
            <a:avLst/>
          </a:prstGeom>
          <a:noFill/>
          <a:ln w="9525">
            <a:noFill/>
            <a:miter lim="800000"/>
            <a:headEnd/>
            <a:tailEnd/>
          </a:ln>
        </p:spPr>
      </p:pic>
      <p:pic>
        <p:nvPicPr>
          <p:cNvPr id="198690" name="Picture 34" descr="Рисунок1сол"/>
          <p:cNvPicPr>
            <a:picLocks noChangeAspect="1" noChangeArrowheads="1" noCrop="1"/>
          </p:cNvPicPr>
          <p:nvPr/>
        </p:nvPicPr>
        <p:blipFill>
          <a:blip r:embed="rId15"/>
          <a:srcRect/>
          <a:stretch>
            <a:fillRect/>
          </a:stretch>
        </p:blipFill>
        <p:spPr bwMode="auto">
          <a:xfrm>
            <a:off x="6516688" y="0"/>
            <a:ext cx="2403475" cy="2419350"/>
          </a:xfrm>
          <a:prstGeom prst="rect">
            <a:avLst/>
          </a:prstGeom>
          <a:noFill/>
          <a:ln w="9525">
            <a:noFill/>
            <a:miter lim="800000"/>
            <a:headEnd/>
            <a:tailEnd/>
          </a:ln>
        </p:spPr>
      </p:pic>
      <p:sp>
        <p:nvSpPr>
          <p:cNvPr id="7170" name="WordArt 2"/>
          <p:cNvSpPr>
            <a:spLocks noChangeArrowheads="1" noChangeShapeType="1" noTextEdit="1"/>
          </p:cNvSpPr>
          <p:nvPr/>
        </p:nvSpPr>
        <p:spPr bwMode="auto">
          <a:xfrm>
            <a:off x="1619250" y="1844675"/>
            <a:ext cx="6481763" cy="3240088"/>
          </a:xfrm>
          <a:prstGeom prst="rect">
            <a:avLst/>
          </a:prstGeom>
        </p:spPr>
        <p:txBody>
          <a:bodyPr wrap="none" fromWordArt="1">
            <a:prstTxWarp prst="textWave1">
              <a:avLst>
                <a:gd name="adj1" fmla="val 13005"/>
                <a:gd name="adj2" fmla="val 0"/>
              </a:avLst>
            </a:prstTxWarp>
          </a:bodyPr>
          <a:lstStyle/>
          <a:p>
            <a:pPr algn="ctr"/>
            <a:r>
              <a:rPr lang="ru-RU" sz="4400" b="1" kern="10">
                <a:ln w="9525" algn="ctr">
                  <a:solidFill>
                    <a:srgbClr val="FF3300"/>
                  </a:solidFill>
                  <a:round/>
                  <a:headEnd/>
                  <a:tailEnd/>
                </a:ln>
                <a:gradFill rotWithShape="1">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effectLst>
                  <a:outerShdw dist="53882" dir="2700000" algn="ctr" rotWithShape="0">
                    <a:srgbClr val="C0C0C0">
                      <a:alpha val="79999"/>
                    </a:srgbClr>
                  </a:outerShdw>
                </a:effectLst>
                <a:latin typeface="Times New Roman"/>
                <a:cs typeface="Times New Roman"/>
              </a:rPr>
              <a:t>Спешите делать</a:t>
            </a:r>
          </a:p>
          <a:p>
            <a:pPr algn="ctr"/>
            <a:r>
              <a:rPr lang="ru-RU" sz="4400" b="1" kern="10">
                <a:ln w="9525" algn="ctr">
                  <a:solidFill>
                    <a:srgbClr val="FF3300"/>
                  </a:solidFill>
                  <a:round/>
                  <a:headEnd/>
                  <a:tailEnd/>
                </a:ln>
                <a:gradFill rotWithShape="1">
                  <a:gsLst>
                    <a:gs pos="0">
                      <a:srgbClr val="03D4A8"/>
                    </a:gs>
                    <a:gs pos="12500">
                      <a:srgbClr val="21D6E0"/>
                    </a:gs>
                    <a:gs pos="37500">
                      <a:srgbClr val="0087E6"/>
                    </a:gs>
                    <a:gs pos="50000">
                      <a:srgbClr val="005CBF"/>
                    </a:gs>
                    <a:gs pos="62500">
                      <a:srgbClr val="0087E6"/>
                    </a:gs>
                    <a:gs pos="87500">
                      <a:srgbClr val="21D6E0"/>
                    </a:gs>
                    <a:gs pos="100000">
                      <a:srgbClr val="03D4A8"/>
                    </a:gs>
                  </a:gsLst>
                  <a:lin ang="5400000" scaled="1"/>
                </a:gradFill>
                <a:effectLst>
                  <a:outerShdw dist="53882" dir="2700000" algn="ctr" rotWithShape="0">
                    <a:srgbClr val="C0C0C0">
                      <a:alpha val="79999"/>
                    </a:srgbClr>
                  </a:outerShdw>
                </a:effectLst>
                <a:latin typeface="Times New Roman"/>
                <a:cs typeface="Times New Roman"/>
              </a:rPr>
              <a:t>добро!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8685"/>
                                        </p:tgtEl>
                                        <p:attrNameLst>
                                          <p:attrName>style.visibility</p:attrName>
                                        </p:attrNameLst>
                                      </p:cBhvr>
                                      <p:to>
                                        <p:strVal val="visible"/>
                                      </p:to>
                                    </p:set>
                                    <p:animEffect transition="in" filter="wipe(down)">
                                      <p:cBhvr>
                                        <p:cTn id="7" dur="2000"/>
                                        <p:tgtEl>
                                          <p:spTgt spid="1986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8683"/>
                                        </p:tgtEl>
                                        <p:attrNameLst>
                                          <p:attrName>style.visibility</p:attrName>
                                        </p:attrNameLst>
                                      </p:cBhvr>
                                      <p:to>
                                        <p:strVal val="visible"/>
                                      </p:to>
                                    </p:set>
                                    <p:animEffect transition="in" filter="wipe(down)">
                                      <p:cBhvr>
                                        <p:cTn id="12" dur="2000"/>
                                        <p:tgtEl>
                                          <p:spTgt spid="1986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8661"/>
                                        </p:tgtEl>
                                        <p:attrNameLst>
                                          <p:attrName>style.visibility</p:attrName>
                                        </p:attrNameLst>
                                      </p:cBhvr>
                                      <p:to>
                                        <p:strVal val="visible"/>
                                      </p:to>
                                    </p:set>
                                    <p:animEffect transition="in" filter="wipe(down)">
                                      <p:cBhvr>
                                        <p:cTn id="17" dur="2000"/>
                                        <p:tgtEl>
                                          <p:spTgt spid="1986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8684"/>
                                        </p:tgtEl>
                                        <p:attrNameLst>
                                          <p:attrName>style.visibility</p:attrName>
                                        </p:attrNameLst>
                                      </p:cBhvr>
                                      <p:to>
                                        <p:strVal val="visible"/>
                                      </p:to>
                                    </p:set>
                                    <p:animEffect transition="in" filter="wipe(down)">
                                      <p:cBhvr>
                                        <p:cTn id="22" dur="2000"/>
                                        <p:tgtEl>
                                          <p:spTgt spid="1986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8660"/>
                                        </p:tgtEl>
                                        <p:attrNameLst>
                                          <p:attrName>style.visibility</p:attrName>
                                        </p:attrNameLst>
                                      </p:cBhvr>
                                      <p:to>
                                        <p:strVal val="visible"/>
                                      </p:to>
                                    </p:set>
                                    <p:animEffect transition="in" filter="wipe(down)">
                                      <p:cBhvr>
                                        <p:cTn id="27" dur="2000"/>
                                        <p:tgtEl>
                                          <p:spTgt spid="1986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8659"/>
                                        </p:tgtEl>
                                        <p:attrNameLst>
                                          <p:attrName>style.visibility</p:attrName>
                                        </p:attrNameLst>
                                      </p:cBhvr>
                                      <p:to>
                                        <p:strVal val="visible"/>
                                      </p:to>
                                    </p:set>
                                    <p:animEffect transition="in" filter="wipe(down)">
                                      <p:cBhvr>
                                        <p:cTn id="32" dur="2000"/>
                                        <p:tgtEl>
                                          <p:spTgt spid="1986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8682"/>
                                        </p:tgtEl>
                                        <p:attrNameLst>
                                          <p:attrName>style.visibility</p:attrName>
                                        </p:attrNameLst>
                                      </p:cBhvr>
                                      <p:to>
                                        <p:strVal val="visible"/>
                                      </p:to>
                                    </p:set>
                                    <p:animEffect transition="in" filter="wipe(down)">
                                      <p:cBhvr>
                                        <p:cTn id="37" dur="2000"/>
                                        <p:tgtEl>
                                          <p:spTgt spid="1986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8658"/>
                                        </p:tgtEl>
                                        <p:attrNameLst>
                                          <p:attrName>style.visibility</p:attrName>
                                        </p:attrNameLst>
                                      </p:cBhvr>
                                      <p:to>
                                        <p:strVal val="visible"/>
                                      </p:to>
                                    </p:set>
                                    <p:animEffect transition="in" filter="wipe(down)">
                                      <p:cBhvr>
                                        <p:cTn id="42" dur="2000"/>
                                        <p:tgtEl>
                                          <p:spTgt spid="1986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8663"/>
                                        </p:tgtEl>
                                        <p:attrNameLst>
                                          <p:attrName>style.visibility</p:attrName>
                                        </p:attrNameLst>
                                      </p:cBhvr>
                                      <p:to>
                                        <p:strVal val="visible"/>
                                      </p:to>
                                    </p:set>
                                    <p:animEffect transition="in" filter="wipe(down)">
                                      <p:cBhvr>
                                        <p:cTn id="47" dur="2000"/>
                                        <p:tgtEl>
                                          <p:spTgt spid="19866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8662"/>
                                        </p:tgtEl>
                                        <p:attrNameLst>
                                          <p:attrName>style.visibility</p:attrName>
                                        </p:attrNameLst>
                                      </p:cBhvr>
                                      <p:to>
                                        <p:strVal val="visible"/>
                                      </p:to>
                                    </p:set>
                                    <p:animEffect transition="in" filter="wipe(down)">
                                      <p:cBhvr>
                                        <p:cTn id="52" dur="2000"/>
                                        <p:tgtEl>
                                          <p:spTgt spid="1986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20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20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98680"/>
                                        </p:tgtEl>
                                        <p:attrNameLst>
                                          <p:attrName>style.visibility</p:attrName>
                                        </p:attrNameLst>
                                      </p:cBhvr>
                                      <p:to>
                                        <p:strVal val="visible"/>
                                      </p:to>
                                    </p:set>
                                    <p:animEffect transition="in" filter="wipe(down)">
                                      <p:cBhvr>
                                        <p:cTn id="67" dur="2000"/>
                                        <p:tgtEl>
                                          <p:spTgt spid="19868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98678"/>
                                        </p:tgtEl>
                                        <p:attrNameLst>
                                          <p:attrName>style.visibility</p:attrName>
                                        </p:attrNameLst>
                                      </p:cBhvr>
                                      <p:to>
                                        <p:strVal val="visible"/>
                                      </p:to>
                                    </p:set>
                                    <p:animEffect transition="in" filter="wipe(down)">
                                      <p:cBhvr>
                                        <p:cTn id="72" dur="2000"/>
                                        <p:tgtEl>
                                          <p:spTgt spid="198678"/>
                                        </p:tgtEl>
                                      </p:cBhvr>
                                    </p:animEffect>
                                  </p:childTnLst>
                                </p:cTn>
                              </p:par>
                            </p:childTnLst>
                          </p:cTn>
                        </p:par>
                      </p:childTnLst>
                    </p:cTn>
                  </p:par>
                  <p:par>
                    <p:cTn id="73" fill="hold">
                      <p:stCondLst>
                        <p:cond delay="indefinite"/>
                      </p:stCondLst>
                      <p:childTnLst>
                        <p:par>
                          <p:cTn id="74" fill="hold">
                            <p:stCondLst>
                              <p:cond delay="0"/>
                            </p:stCondLst>
                            <p:childTnLst>
                              <p:par>
                                <p:cTn id="75" presetID="7" presetClass="entr" presetSubtype="2"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0" fill="hold"/>
                                        <p:tgtEl>
                                          <p:spTgt spid="23"/>
                                        </p:tgtEl>
                                        <p:attrNameLst>
                                          <p:attrName>ppt_x</p:attrName>
                                        </p:attrNameLst>
                                      </p:cBhvr>
                                      <p:tavLst>
                                        <p:tav tm="0">
                                          <p:val>
                                            <p:strVal val="1+#ppt_w/2"/>
                                          </p:val>
                                        </p:tav>
                                        <p:tav tm="100000">
                                          <p:val>
                                            <p:strVal val="#ppt_x"/>
                                          </p:val>
                                        </p:tav>
                                      </p:tavLst>
                                    </p:anim>
                                    <p:anim calcmode="lin" valueType="num">
                                      <p:cBhvr additive="base">
                                        <p:cTn id="78" dur="5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7" presetClass="entr" presetSubtype="8"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0" fill="hold"/>
                                        <p:tgtEl>
                                          <p:spTgt spid="6"/>
                                        </p:tgtEl>
                                        <p:attrNameLst>
                                          <p:attrName>ppt_x</p:attrName>
                                        </p:attrNameLst>
                                      </p:cBhvr>
                                      <p:tavLst>
                                        <p:tav tm="0">
                                          <p:val>
                                            <p:strVal val="0-#ppt_w/2"/>
                                          </p:val>
                                        </p:tav>
                                        <p:tav tm="100000">
                                          <p:val>
                                            <p:strVal val="#ppt_x"/>
                                          </p:val>
                                        </p:tav>
                                      </p:tavLst>
                                    </p:anim>
                                    <p:anim calcmode="lin" valueType="num">
                                      <p:cBhvr additive="base">
                                        <p:cTn id="84"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7" presetClass="entr" presetSubtype="8"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0" fill="hold"/>
                                        <p:tgtEl>
                                          <p:spTgt spid="18"/>
                                        </p:tgtEl>
                                        <p:attrNameLst>
                                          <p:attrName>ppt_x</p:attrName>
                                        </p:attrNameLst>
                                      </p:cBhvr>
                                      <p:tavLst>
                                        <p:tav tm="0">
                                          <p:val>
                                            <p:strVal val="0-#ppt_w/2"/>
                                          </p:val>
                                        </p:tav>
                                        <p:tav tm="100000">
                                          <p:val>
                                            <p:strVal val="#ppt_x"/>
                                          </p:val>
                                        </p:tav>
                                      </p:tavLst>
                                    </p:anim>
                                    <p:anim calcmode="lin" valueType="num">
                                      <p:cBhvr additive="base">
                                        <p:cTn id="90" dur="5000" fill="hold"/>
                                        <p:tgtEl>
                                          <p:spTgt spid="18"/>
                                        </p:tgtEl>
                                        <p:attrNameLst>
                                          <p:attrName>ppt_y</p:attrName>
                                        </p:attrNameLst>
                                      </p:cBhvr>
                                      <p:tavLst>
                                        <p:tav tm="0">
                                          <p:val>
                                            <p:strVal val="#ppt_y"/>
                                          </p:val>
                                        </p:tav>
                                        <p:tav tm="100000">
                                          <p:val>
                                            <p:strVal val="#ppt_y"/>
                                          </p:val>
                                        </p:tav>
                                      </p:tavLst>
                                    </p:anim>
                                  </p:childTnLst>
                                </p:cTn>
                              </p:par>
                              <p:par>
                                <p:cTn id="91" presetID="7" presetClass="entr" presetSubtype="8" fill="hold" nodeType="with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additive="base">
                                        <p:cTn id="93" dur="5000" fill="hold"/>
                                        <p:tgtEl>
                                          <p:spTgt spid="5"/>
                                        </p:tgtEl>
                                        <p:attrNameLst>
                                          <p:attrName>ppt_x</p:attrName>
                                        </p:attrNameLst>
                                      </p:cBhvr>
                                      <p:tavLst>
                                        <p:tav tm="0">
                                          <p:val>
                                            <p:strVal val="0-#ppt_w/2"/>
                                          </p:val>
                                        </p:tav>
                                        <p:tav tm="100000">
                                          <p:val>
                                            <p:strVal val="#ppt_x"/>
                                          </p:val>
                                        </p:tav>
                                      </p:tavLst>
                                    </p:anim>
                                    <p:anim calcmode="lin" valueType="num">
                                      <p:cBhvr additive="base">
                                        <p:cTn id="94" dur="5000" fill="hold"/>
                                        <p:tgtEl>
                                          <p:spTgt spid="5"/>
                                        </p:tgtEl>
                                        <p:attrNameLst>
                                          <p:attrName>ppt_y</p:attrName>
                                        </p:attrNameLst>
                                      </p:cBhvr>
                                      <p:tavLst>
                                        <p:tav tm="0">
                                          <p:val>
                                            <p:strVal val="#ppt_y"/>
                                          </p:val>
                                        </p:tav>
                                        <p:tav tm="100000">
                                          <p:val>
                                            <p:strVal val="#ppt_y"/>
                                          </p:val>
                                        </p:tav>
                                      </p:tavLst>
                                    </p:anim>
                                  </p:childTnLst>
                                </p:cTn>
                              </p:par>
                              <p:par>
                                <p:cTn id="95" presetID="7" presetClass="entr" presetSubtype="8"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0" fill="hold"/>
                                        <p:tgtEl>
                                          <p:spTgt spid="3"/>
                                        </p:tgtEl>
                                        <p:attrNameLst>
                                          <p:attrName>ppt_x</p:attrName>
                                        </p:attrNameLst>
                                      </p:cBhvr>
                                      <p:tavLst>
                                        <p:tav tm="0">
                                          <p:val>
                                            <p:strVal val="0-#ppt_w/2"/>
                                          </p:val>
                                        </p:tav>
                                        <p:tav tm="100000">
                                          <p:val>
                                            <p:strVal val="#ppt_x"/>
                                          </p:val>
                                        </p:tav>
                                      </p:tavLst>
                                    </p:anim>
                                    <p:anim calcmode="lin" valueType="num">
                                      <p:cBhvr additive="base">
                                        <p:cTn id="98" dur="5000" fill="hold"/>
                                        <p:tgtEl>
                                          <p:spTgt spid="3"/>
                                        </p:tgtEl>
                                        <p:attrNameLst>
                                          <p:attrName>ppt_y</p:attrName>
                                        </p:attrNameLst>
                                      </p:cBhvr>
                                      <p:tavLst>
                                        <p:tav tm="0">
                                          <p:val>
                                            <p:strVal val="#ppt_y"/>
                                          </p:val>
                                        </p:tav>
                                        <p:tav tm="100000">
                                          <p:val>
                                            <p:strVal val="#ppt_y"/>
                                          </p:val>
                                        </p:tav>
                                      </p:tavLst>
                                    </p:anim>
                                  </p:childTnLst>
                                </p:cTn>
                              </p:par>
                              <p:par>
                                <p:cTn id="99" presetID="7" presetClass="entr" presetSubtype="8" fill="hold"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0" fill="hold"/>
                                        <p:tgtEl>
                                          <p:spTgt spid="22"/>
                                        </p:tgtEl>
                                        <p:attrNameLst>
                                          <p:attrName>ppt_x</p:attrName>
                                        </p:attrNameLst>
                                      </p:cBhvr>
                                      <p:tavLst>
                                        <p:tav tm="0">
                                          <p:val>
                                            <p:strVal val="0-#ppt_w/2"/>
                                          </p:val>
                                        </p:tav>
                                        <p:tav tm="100000">
                                          <p:val>
                                            <p:strVal val="#ppt_x"/>
                                          </p:val>
                                        </p:tav>
                                      </p:tavLst>
                                    </p:anim>
                                    <p:anim calcmode="lin" valueType="num">
                                      <p:cBhvr additive="base">
                                        <p:cTn id="102" dur="5000" fill="hold"/>
                                        <p:tgtEl>
                                          <p:spTgt spid="22"/>
                                        </p:tgtEl>
                                        <p:attrNameLst>
                                          <p:attrName>ppt_y</p:attrName>
                                        </p:attrNameLst>
                                      </p:cBhvr>
                                      <p:tavLst>
                                        <p:tav tm="0">
                                          <p:val>
                                            <p:strVal val="#ppt_y"/>
                                          </p:val>
                                        </p:tav>
                                        <p:tav tm="100000">
                                          <p:val>
                                            <p:strVal val="#ppt_y"/>
                                          </p:val>
                                        </p:tav>
                                      </p:tavLst>
                                    </p:anim>
                                  </p:childTnLst>
                                </p:cTn>
                              </p:par>
                              <p:par>
                                <p:cTn id="103" presetID="7" presetClass="entr" presetSubtype="8" fill="hold" nodeType="withEffect">
                                  <p:stCondLst>
                                    <p:cond delay="0"/>
                                  </p:stCondLst>
                                  <p:childTnLst>
                                    <p:set>
                                      <p:cBhvr>
                                        <p:cTn id="104" dur="1" fill="hold">
                                          <p:stCondLst>
                                            <p:cond delay="0"/>
                                          </p:stCondLst>
                                        </p:cTn>
                                        <p:tgtEl>
                                          <p:spTgt spid="4"/>
                                        </p:tgtEl>
                                        <p:attrNameLst>
                                          <p:attrName>style.visibility</p:attrName>
                                        </p:attrNameLst>
                                      </p:cBhvr>
                                      <p:to>
                                        <p:strVal val="visible"/>
                                      </p:to>
                                    </p:set>
                                    <p:anim calcmode="lin" valueType="num">
                                      <p:cBhvr additive="base">
                                        <p:cTn id="105" dur="5000" fill="hold"/>
                                        <p:tgtEl>
                                          <p:spTgt spid="4"/>
                                        </p:tgtEl>
                                        <p:attrNameLst>
                                          <p:attrName>ppt_x</p:attrName>
                                        </p:attrNameLst>
                                      </p:cBhvr>
                                      <p:tavLst>
                                        <p:tav tm="0">
                                          <p:val>
                                            <p:strVal val="0-#ppt_w/2"/>
                                          </p:val>
                                        </p:tav>
                                        <p:tav tm="100000">
                                          <p:val>
                                            <p:strVal val="#ppt_x"/>
                                          </p:val>
                                        </p:tav>
                                      </p:tavLst>
                                    </p:anim>
                                    <p:anim calcmode="lin" valueType="num">
                                      <p:cBhvr additive="base">
                                        <p:cTn id="106"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7" presetClass="entr" presetSubtype="8"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0" fill="hold"/>
                                        <p:tgtEl>
                                          <p:spTgt spid="26"/>
                                        </p:tgtEl>
                                        <p:attrNameLst>
                                          <p:attrName>ppt_x</p:attrName>
                                        </p:attrNameLst>
                                      </p:cBhvr>
                                      <p:tavLst>
                                        <p:tav tm="0">
                                          <p:val>
                                            <p:strVal val="0-#ppt_w/2"/>
                                          </p:val>
                                        </p:tav>
                                        <p:tav tm="100000">
                                          <p:val>
                                            <p:strVal val="#ppt_x"/>
                                          </p:val>
                                        </p:tav>
                                      </p:tavLst>
                                    </p:anim>
                                    <p:anim calcmode="lin" valueType="num">
                                      <p:cBhvr additive="base">
                                        <p:cTn id="112" dur="5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98690"/>
                                        </p:tgtEl>
                                        <p:attrNameLst>
                                          <p:attrName>style.visibility</p:attrName>
                                        </p:attrNameLst>
                                      </p:cBhvr>
                                      <p:to>
                                        <p:strVal val="visible"/>
                                      </p:to>
                                    </p:set>
                                  </p:childTnLst>
                                </p:cTn>
                              </p:par>
                              <p:par>
                                <p:cTn id="117" presetID="20" presetClass="entr" presetSubtype="0" fill="hold" grpId="0" nodeType="withEffect">
                                  <p:stCondLst>
                                    <p:cond delay="0"/>
                                  </p:stCondLst>
                                  <p:childTnLst>
                                    <p:set>
                                      <p:cBhvr>
                                        <p:cTn id="118" dur="1" fill="hold">
                                          <p:stCondLst>
                                            <p:cond delay="0"/>
                                          </p:stCondLst>
                                        </p:cTn>
                                        <p:tgtEl>
                                          <p:spTgt spid="7170"/>
                                        </p:tgtEl>
                                        <p:attrNameLst>
                                          <p:attrName>style.visibility</p:attrName>
                                        </p:attrNameLst>
                                      </p:cBhvr>
                                      <p:to>
                                        <p:strVal val="visible"/>
                                      </p:to>
                                    </p:set>
                                    <p:animEffect transition="in" filter="wedge">
                                      <p:cBhvr>
                                        <p:cTn id="119" dur="3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425" y="365126"/>
            <a:ext cx="4237150" cy="1325563"/>
          </a:xfrm>
          <a:solidFill>
            <a:srgbClr val="FED6F9">
              <a:alpha val="71000"/>
            </a:srgbClr>
          </a:solidFill>
          <a:ln/>
          <a:effectLst>
            <a:softEdge rad="317500"/>
          </a:effectLst>
        </p:spPr>
        <p:txBody>
          <a:bodyPr rtlCol="0">
            <a:normAutofit/>
          </a:bodyPr>
          <a:lstStyle/>
          <a:p>
            <a:pPr algn="ctr" fontAlgn="auto">
              <a:spcAft>
                <a:spcPts val="0"/>
              </a:spcAft>
              <a:defRPr/>
            </a:pPr>
            <a:r>
              <a:rPr lang="ru-RU" b="1" dirty="0" smtClean="0">
                <a:solidFill>
                  <a:srgbClr val="0036A2"/>
                </a:solidFill>
                <a:latin typeface="+mn-lt"/>
              </a:rPr>
              <a:t>Источники</a:t>
            </a:r>
            <a:endParaRPr lang="ru-RU" b="1" dirty="0">
              <a:solidFill>
                <a:srgbClr val="0036A2"/>
              </a:solidFill>
              <a:latin typeface="+mn-lt"/>
            </a:endParaRPr>
          </a:p>
        </p:txBody>
      </p:sp>
      <p:sp>
        <p:nvSpPr>
          <p:cNvPr id="34821" name="Объект 2"/>
          <p:cNvSpPr>
            <a:spLocks noGrp="1"/>
          </p:cNvSpPr>
          <p:nvPr>
            <p:ph idx="1"/>
          </p:nvPr>
        </p:nvSpPr>
        <p:spPr>
          <a:xfrm>
            <a:off x="628650" y="1477963"/>
            <a:ext cx="7886700" cy="4351337"/>
          </a:xfrm>
        </p:spPr>
        <p:txBody>
          <a:bodyPr/>
          <a:lstStyle/>
          <a:p>
            <a:r>
              <a:rPr lang="ru-RU" sz="1900" smtClean="0"/>
              <a:t>Девочка </a:t>
            </a:r>
            <a:r>
              <a:rPr lang="en-US" sz="1900" smtClean="0">
                <a:hlinkClick r:id="rId3"/>
              </a:rPr>
              <a:t>http://www.playcast.ru/uploads/2013/11/24/6650338.png</a:t>
            </a:r>
            <a:r>
              <a:rPr lang="ru-RU" sz="1900" smtClean="0"/>
              <a:t> </a:t>
            </a:r>
          </a:p>
          <a:p>
            <a:r>
              <a:rPr lang="ru-RU" sz="1900" smtClean="0"/>
              <a:t>Дети </a:t>
            </a:r>
            <a:r>
              <a:rPr lang="en-US" sz="1900" smtClean="0">
                <a:hlinkClick r:id="rId4"/>
              </a:rPr>
              <a:t>http://toogeza.com/wp-content/uploads/2006/10/1af0d71cb023.png</a:t>
            </a:r>
            <a:endParaRPr lang="ru-RU" sz="1900" smtClean="0"/>
          </a:p>
          <a:p>
            <a:r>
              <a:rPr lang="ru-RU" sz="1900" smtClean="0"/>
              <a:t>Фон 1 </a:t>
            </a:r>
            <a:r>
              <a:rPr lang="en-US" sz="1900" smtClean="0">
                <a:hlinkClick r:id="rId5"/>
              </a:rPr>
              <a:t>http://wallpapers2.hellowallpaper.com/cartoon_childhood-dream--01_11-1280x1024.jpg</a:t>
            </a:r>
            <a:endParaRPr lang="ru-RU" sz="1900" smtClean="0"/>
          </a:p>
          <a:p>
            <a:r>
              <a:rPr lang="ru-RU" sz="1900" smtClean="0"/>
              <a:t>Фон 2 </a:t>
            </a:r>
            <a:r>
              <a:rPr lang="en-US" sz="1900" smtClean="0">
                <a:hlinkClick r:id="rId6"/>
              </a:rPr>
              <a:t>http://image2.90e.com/image/1440x900/9543.jpg</a:t>
            </a:r>
            <a:r>
              <a:rPr lang="ru-RU" sz="1900" smtClean="0"/>
              <a:t> </a:t>
            </a:r>
          </a:p>
          <a:p>
            <a:r>
              <a:rPr lang="ru-RU" sz="1900" smtClean="0"/>
              <a:t>Тест </a:t>
            </a:r>
            <a:r>
              <a:rPr lang="en-US" sz="1900" smtClean="0">
                <a:hlinkClick r:id="rId7"/>
              </a:rPr>
              <a:t>http://testedu.ru/test/literatura/1-klass/dobrota.html</a:t>
            </a:r>
            <a:r>
              <a:rPr lang="ru-RU" sz="1900" smtClean="0"/>
              <a:t> </a:t>
            </a:r>
          </a:p>
          <a:p>
            <a:endParaRPr lang="ru-RU" smtClean="0"/>
          </a:p>
        </p:txBody>
      </p:sp>
      <p:pic>
        <p:nvPicPr>
          <p:cNvPr id="34822" name="Picture 2" descr="http://toogeza.com/wp-content/uploads/2006/10/1af0d71cb023.png"/>
          <p:cNvPicPr>
            <a:picLocks noChangeAspect="1" noChangeArrowheads="1"/>
          </p:cNvPicPr>
          <p:nvPr/>
        </p:nvPicPr>
        <p:blipFill>
          <a:blip r:embed="rId8"/>
          <a:srcRect/>
          <a:stretch>
            <a:fillRect/>
          </a:stretch>
        </p:blipFill>
        <p:spPr bwMode="auto">
          <a:xfrm>
            <a:off x="2711450" y="3487738"/>
            <a:ext cx="3273425" cy="3095625"/>
          </a:xfrm>
          <a:prstGeom prst="rect">
            <a:avLst/>
          </a:prstGeom>
          <a:noFill/>
          <a:ln w="9525">
            <a:noFill/>
            <a:miter lim="800000"/>
            <a:headEnd/>
            <a:tailEnd/>
          </a:ln>
        </p:spPr>
      </p:pic>
      <p:sp>
        <p:nvSpPr>
          <p:cNvPr id="6" name="Стрелка вправо 5">
            <a:hlinkClick r:id="rId9" action="ppaction://hlinksldjump"/>
          </p:cNvPr>
          <p:cNvSpPr/>
          <p:nvPr/>
        </p:nvSpPr>
        <p:spPr>
          <a:xfrm>
            <a:off x="8087931" y="6323526"/>
            <a:ext cx="720000" cy="432000"/>
          </a:xfrm>
          <a:prstGeom prst="rightArrow">
            <a:avLst/>
          </a:prstGeom>
          <a:solidFill>
            <a:srgbClr val="FEBE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idx="4294967295"/>
          </p:nvPr>
        </p:nvSpPr>
        <p:spPr/>
        <p:txBody>
          <a:bodyPr/>
          <a:lstStyle/>
          <a:p>
            <a:r>
              <a:rPr lang="ru-RU" sz="3200" b="1" smtClean="0"/>
              <a:t>В классе начался спор на повышенных тонах. Ваша реакция:</a:t>
            </a:r>
            <a:r>
              <a:rPr lang="ru-RU" sz="4000" smtClean="0"/>
              <a:t> </a:t>
            </a:r>
          </a:p>
        </p:txBody>
      </p:sp>
      <p:pic>
        <p:nvPicPr>
          <p:cNvPr id="6148" name="Picture 4" descr="bebe01"/>
          <p:cNvPicPr>
            <a:picLocks noChangeAspect="1" noChangeArrowheads="1" noCrop="1"/>
          </p:cNvPicPr>
          <p:nvPr/>
        </p:nvPicPr>
        <p:blipFill>
          <a:blip r:embed="rId3"/>
          <a:srcRect/>
          <a:stretch>
            <a:fillRect/>
          </a:stretch>
        </p:blipFill>
        <p:spPr bwMode="auto">
          <a:xfrm>
            <a:off x="4268788" y="4413250"/>
            <a:ext cx="1600200" cy="2303463"/>
          </a:xfrm>
          <a:prstGeom prst="rect">
            <a:avLst/>
          </a:prstGeom>
          <a:noFill/>
          <a:ln w="9525">
            <a:noFill/>
            <a:miter lim="800000"/>
            <a:headEnd/>
            <a:tailEnd/>
          </a:ln>
        </p:spPr>
      </p:pic>
      <p:sp>
        <p:nvSpPr>
          <p:cNvPr id="6147" name="Rectangle 3"/>
          <p:cNvSpPr>
            <a:spLocks noGrp="1" noChangeArrowheads="1"/>
          </p:cNvSpPr>
          <p:nvPr>
            <p:ph type="body" idx="4294967295"/>
          </p:nvPr>
        </p:nvSpPr>
        <p:spPr>
          <a:xfrm>
            <a:off x="611188" y="2565400"/>
            <a:ext cx="8229600" cy="4525963"/>
          </a:xfrm>
        </p:spPr>
        <p:txBody>
          <a:bodyPr/>
          <a:lstStyle/>
          <a:p>
            <a:pPr marL="812800" indent="-812800">
              <a:buFontTx/>
              <a:buAutoNum type="arabicPeriod"/>
            </a:pPr>
            <a:r>
              <a:rPr lang="ru-RU" smtClean="0"/>
              <a:t>Не принимаю участия. </a:t>
            </a:r>
          </a:p>
          <a:p>
            <a:pPr marL="812800" indent="-812800">
              <a:buFontTx/>
              <a:buAutoNum type="arabicPeriod"/>
            </a:pPr>
            <a:r>
              <a:rPr lang="ru-RU" smtClean="0"/>
              <a:t>Лишь кратко высказываюсь в защиту той точки зрения, которую считаю правильной. </a:t>
            </a:r>
          </a:p>
          <a:p>
            <a:pPr marL="812800" indent="-812800">
              <a:buFontTx/>
              <a:buAutoNum type="arabicPeriod"/>
            </a:pPr>
            <a:r>
              <a:rPr lang="ru-RU" smtClean="0"/>
              <a:t>Активно вмешиваюсь и "вызываю огонь на себя".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Left)">
                                      <p:cBhvr>
                                        <p:cTn id="7" dur="500"/>
                                        <p:tgtEl>
                                          <p:spTgt spid="6146"/>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wipe(down)">
                                      <p:cBhvr>
                                        <p:cTn id="11" dur="580">
                                          <p:stCondLst>
                                            <p:cond delay="0"/>
                                          </p:stCondLst>
                                        </p:cTn>
                                        <p:tgtEl>
                                          <p:spTgt spid="6148"/>
                                        </p:tgtEl>
                                      </p:cBhvr>
                                    </p:animEffect>
                                    <p:anim calcmode="lin" valueType="num">
                                      <p:cBhvr>
                                        <p:cTn id="12"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17" dur="26">
                                          <p:stCondLst>
                                            <p:cond delay="650"/>
                                          </p:stCondLst>
                                        </p:cTn>
                                        <p:tgtEl>
                                          <p:spTgt spid="6148"/>
                                        </p:tgtEl>
                                      </p:cBhvr>
                                      <p:to x="100000" y="60000"/>
                                    </p:animScale>
                                    <p:animScale>
                                      <p:cBhvr>
                                        <p:cTn id="18" dur="166" decel="50000">
                                          <p:stCondLst>
                                            <p:cond delay="676"/>
                                          </p:stCondLst>
                                        </p:cTn>
                                        <p:tgtEl>
                                          <p:spTgt spid="6148"/>
                                        </p:tgtEl>
                                      </p:cBhvr>
                                      <p:to x="100000" y="100000"/>
                                    </p:animScale>
                                    <p:animScale>
                                      <p:cBhvr>
                                        <p:cTn id="19" dur="26">
                                          <p:stCondLst>
                                            <p:cond delay="1312"/>
                                          </p:stCondLst>
                                        </p:cTn>
                                        <p:tgtEl>
                                          <p:spTgt spid="6148"/>
                                        </p:tgtEl>
                                      </p:cBhvr>
                                      <p:to x="100000" y="80000"/>
                                    </p:animScale>
                                    <p:animScale>
                                      <p:cBhvr>
                                        <p:cTn id="20" dur="166" decel="50000">
                                          <p:stCondLst>
                                            <p:cond delay="1338"/>
                                          </p:stCondLst>
                                        </p:cTn>
                                        <p:tgtEl>
                                          <p:spTgt spid="6148"/>
                                        </p:tgtEl>
                                      </p:cBhvr>
                                      <p:to x="100000" y="100000"/>
                                    </p:animScale>
                                    <p:animScale>
                                      <p:cBhvr>
                                        <p:cTn id="21" dur="26">
                                          <p:stCondLst>
                                            <p:cond delay="1642"/>
                                          </p:stCondLst>
                                        </p:cTn>
                                        <p:tgtEl>
                                          <p:spTgt spid="6148"/>
                                        </p:tgtEl>
                                      </p:cBhvr>
                                      <p:to x="100000" y="90000"/>
                                    </p:animScale>
                                    <p:animScale>
                                      <p:cBhvr>
                                        <p:cTn id="22" dur="166" decel="50000">
                                          <p:stCondLst>
                                            <p:cond delay="1668"/>
                                          </p:stCondLst>
                                        </p:cTn>
                                        <p:tgtEl>
                                          <p:spTgt spid="6148"/>
                                        </p:tgtEl>
                                      </p:cBhvr>
                                      <p:to x="100000" y="100000"/>
                                    </p:animScale>
                                    <p:animScale>
                                      <p:cBhvr>
                                        <p:cTn id="23" dur="26">
                                          <p:stCondLst>
                                            <p:cond delay="1808"/>
                                          </p:stCondLst>
                                        </p:cTn>
                                        <p:tgtEl>
                                          <p:spTgt spid="6148"/>
                                        </p:tgtEl>
                                      </p:cBhvr>
                                      <p:to x="100000" y="95000"/>
                                    </p:animScale>
                                    <p:animScale>
                                      <p:cBhvr>
                                        <p:cTn id="24" dur="166" decel="50000">
                                          <p:stCondLst>
                                            <p:cond delay="1834"/>
                                          </p:stCondLst>
                                        </p:cTn>
                                        <p:tgtEl>
                                          <p:spTgt spid="6148"/>
                                        </p:tgtEl>
                                      </p:cBhvr>
                                      <p:to x="100000" y="100000"/>
                                    </p:animScale>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6147">
                                            <p:txEl>
                                              <p:pRg st="0" end="0"/>
                                            </p:txEl>
                                          </p:spTgt>
                                        </p:tgtEl>
                                        <p:attrNameLst>
                                          <p:attrName>style.visibility</p:attrName>
                                        </p:attrNameLst>
                                      </p:cBhvr>
                                      <p:to>
                                        <p:strVal val="visible"/>
                                      </p:to>
                                    </p:set>
                                    <p:animEffect transition="in" filter="slide(fromBottom)">
                                      <p:cBhvr>
                                        <p:cTn id="28" dur="1000"/>
                                        <p:tgtEl>
                                          <p:spTgt spid="6147">
                                            <p:txEl>
                                              <p:pRg st="0" end="0"/>
                                            </p:txEl>
                                          </p:spTgt>
                                        </p:tgtEl>
                                      </p:cBhvr>
                                    </p:animEffect>
                                  </p:childTnLst>
                                </p:cTn>
                              </p:par>
                            </p:childTnLst>
                          </p:cTn>
                        </p:par>
                        <p:par>
                          <p:cTn id="29" fill="hold">
                            <p:stCondLst>
                              <p:cond delay="3500"/>
                            </p:stCondLst>
                            <p:childTnLst>
                              <p:par>
                                <p:cTn id="30" presetID="12" presetClass="entr" presetSubtype="4" fill="hold" grpId="0" nodeType="afterEffect">
                                  <p:stCondLst>
                                    <p:cond delay="0"/>
                                  </p:stCondLst>
                                  <p:childTnLst>
                                    <p:set>
                                      <p:cBhvr>
                                        <p:cTn id="31" dur="1" fill="hold">
                                          <p:stCondLst>
                                            <p:cond delay="0"/>
                                          </p:stCondLst>
                                        </p:cTn>
                                        <p:tgtEl>
                                          <p:spTgt spid="6147">
                                            <p:txEl>
                                              <p:pRg st="1" end="1"/>
                                            </p:txEl>
                                          </p:spTgt>
                                        </p:tgtEl>
                                        <p:attrNameLst>
                                          <p:attrName>style.visibility</p:attrName>
                                        </p:attrNameLst>
                                      </p:cBhvr>
                                      <p:to>
                                        <p:strVal val="visible"/>
                                      </p:to>
                                    </p:set>
                                    <p:animEffect transition="in" filter="slide(fromBottom)">
                                      <p:cBhvr>
                                        <p:cTn id="32" dur="1000"/>
                                        <p:tgtEl>
                                          <p:spTgt spid="6147">
                                            <p:txEl>
                                              <p:pRg st="1" end="1"/>
                                            </p:txEl>
                                          </p:spTgt>
                                        </p:tgtEl>
                                      </p:cBhvr>
                                    </p:animEffect>
                                  </p:childTnLst>
                                </p:cTn>
                              </p:par>
                            </p:childTnLst>
                          </p:cTn>
                        </p:par>
                        <p:par>
                          <p:cTn id="33" fill="hold">
                            <p:stCondLst>
                              <p:cond delay="4500"/>
                            </p:stCondLst>
                            <p:childTnLst>
                              <p:par>
                                <p:cTn id="34" presetID="12" presetClass="entr" presetSubtype="4" fill="hold" grpId="0" nodeType="afterEffect">
                                  <p:stCondLst>
                                    <p:cond delay="0"/>
                                  </p:stCondLst>
                                  <p:childTnLst>
                                    <p:set>
                                      <p:cBhvr>
                                        <p:cTn id="35" dur="1" fill="hold">
                                          <p:stCondLst>
                                            <p:cond delay="0"/>
                                          </p:stCondLst>
                                        </p:cTn>
                                        <p:tgtEl>
                                          <p:spTgt spid="6147">
                                            <p:txEl>
                                              <p:pRg st="2" end="2"/>
                                            </p:txEl>
                                          </p:spTgt>
                                        </p:tgtEl>
                                        <p:attrNameLst>
                                          <p:attrName>style.visibility</p:attrName>
                                        </p:attrNameLst>
                                      </p:cBhvr>
                                      <p:to>
                                        <p:strVal val="visible"/>
                                      </p:to>
                                    </p:set>
                                    <p:animEffect transition="in" filter="slide(fromBottom)">
                                      <p:cBhvr>
                                        <p:cTn id="36" dur="1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42" name="Rectangle 2"/>
          <p:cNvSpPr>
            <a:spLocks noGrp="1" noChangeArrowheads="1"/>
          </p:cNvSpPr>
          <p:nvPr>
            <p:ph type="title" idx="4294967295"/>
          </p:nvPr>
        </p:nvSpPr>
        <p:spPr/>
        <p:txBody>
          <a:bodyPr/>
          <a:lstStyle/>
          <a:p>
            <a:r>
              <a:rPr lang="ru-RU" sz="4000" b="1" smtClean="0"/>
              <a:t>Часто ли вы спорите с друзьями?</a:t>
            </a:r>
            <a:r>
              <a:rPr lang="ru-RU" sz="4000" smtClean="0"/>
              <a:t> </a:t>
            </a:r>
          </a:p>
        </p:txBody>
      </p:sp>
      <p:sp>
        <p:nvSpPr>
          <p:cNvPr id="10243" name="Rectangle 3"/>
          <p:cNvSpPr>
            <a:spLocks noGrp="1" noChangeArrowheads="1"/>
          </p:cNvSpPr>
          <p:nvPr>
            <p:ph type="body" idx="4294967295"/>
          </p:nvPr>
        </p:nvSpPr>
        <p:spPr>
          <a:xfrm>
            <a:off x="468313" y="2852738"/>
            <a:ext cx="8229600" cy="4525962"/>
          </a:xfrm>
        </p:spPr>
        <p:txBody>
          <a:bodyPr/>
          <a:lstStyle/>
          <a:p>
            <a:pPr marL="812800" indent="-812800">
              <a:buFontTx/>
              <a:buAutoNum type="arabicPeriod"/>
            </a:pPr>
            <a:r>
              <a:rPr lang="ru-RU" smtClean="0"/>
              <a:t>Только в шутку и то, если это люди не обидчивые. </a:t>
            </a:r>
          </a:p>
          <a:p>
            <a:pPr marL="812800" indent="-812800">
              <a:buFontTx/>
              <a:buAutoNum type="arabicPeriod"/>
            </a:pPr>
            <a:r>
              <a:rPr lang="ru-RU" smtClean="0"/>
              <a:t>Лишь по принципиальным вопросам. </a:t>
            </a:r>
          </a:p>
          <a:p>
            <a:pPr marL="812800" indent="-812800">
              <a:buFontTx/>
              <a:buAutoNum type="arabicPeriod"/>
            </a:pPr>
            <a:r>
              <a:rPr lang="ru-RU" smtClean="0"/>
              <a:t>Споры - моя стихия. </a:t>
            </a:r>
          </a:p>
        </p:txBody>
      </p:sp>
      <p:pic>
        <p:nvPicPr>
          <p:cNvPr id="10244" name="Picture 4" descr="bebedor041"/>
          <p:cNvPicPr>
            <a:picLocks noChangeAspect="1" noChangeArrowheads="1" noCrop="1"/>
          </p:cNvPicPr>
          <p:nvPr/>
        </p:nvPicPr>
        <p:blipFill>
          <a:blip r:embed="rId3"/>
          <a:srcRect/>
          <a:stretch>
            <a:fillRect/>
          </a:stretch>
        </p:blipFill>
        <p:spPr bwMode="auto">
          <a:xfrm>
            <a:off x="5813425" y="4451350"/>
            <a:ext cx="2303463" cy="1889125"/>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1000"/>
                                        <p:tgtEl>
                                          <p:spTgt spid="10242"/>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wipe(down)">
                                      <p:cBhvr>
                                        <p:cTn id="11" dur="580">
                                          <p:stCondLst>
                                            <p:cond delay="0"/>
                                          </p:stCondLst>
                                        </p:cTn>
                                        <p:tgtEl>
                                          <p:spTgt spid="10244"/>
                                        </p:tgtEl>
                                      </p:cBhvr>
                                    </p:animEffect>
                                    <p:anim calcmode="lin" valueType="num">
                                      <p:cBhvr>
                                        <p:cTn id="12" dur="1822"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4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4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44"/>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44"/>
                                        </p:tgtEl>
                                      </p:cBhvr>
                                      <p:to x="100000" y="60000"/>
                                    </p:animScale>
                                    <p:animScale>
                                      <p:cBhvr>
                                        <p:cTn id="18" dur="166" decel="50000">
                                          <p:stCondLst>
                                            <p:cond delay="676"/>
                                          </p:stCondLst>
                                        </p:cTn>
                                        <p:tgtEl>
                                          <p:spTgt spid="10244"/>
                                        </p:tgtEl>
                                      </p:cBhvr>
                                      <p:to x="100000" y="100000"/>
                                    </p:animScale>
                                    <p:animScale>
                                      <p:cBhvr>
                                        <p:cTn id="19" dur="26">
                                          <p:stCondLst>
                                            <p:cond delay="1312"/>
                                          </p:stCondLst>
                                        </p:cTn>
                                        <p:tgtEl>
                                          <p:spTgt spid="10244"/>
                                        </p:tgtEl>
                                      </p:cBhvr>
                                      <p:to x="100000" y="80000"/>
                                    </p:animScale>
                                    <p:animScale>
                                      <p:cBhvr>
                                        <p:cTn id="20" dur="166" decel="50000">
                                          <p:stCondLst>
                                            <p:cond delay="1338"/>
                                          </p:stCondLst>
                                        </p:cTn>
                                        <p:tgtEl>
                                          <p:spTgt spid="10244"/>
                                        </p:tgtEl>
                                      </p:cBhvr>
                                      <p:to x="100000" y="100000"/>
                                    </p:animScale>
                                    <p:animScale>
                                      <p:cBhvr>
                                        <p:cTn id="21" dur="26">
                                          <p:stCondLst>
                                            <p:cond delay="1642"/>
                                          </p:stCondLst>
                                        </p:cTn>
                                        <p:tgtEl>
                                          <p:spTgt spid="10244"/>
                                        </p:tgtEl>
                                      </p:cBhvr>
                                      <p:to x="100000" y="90000"/>
                                    </p:animScale>
                                    <p:animScale>
                                      <p:cBhvr>
                                        <p:cTn id="22" dur="166" decel="50000">
                                          <p:stCondLst>
                                            <p:cond delay="1668"/>
                                          </p:stCondLst>
                                        </p:cTn>
                                        <p:tgtEl>
                                          <p:spTgt spid="10244"/>
                                        </p:tgtEl>
                                      </p:cBhvr>
                                      <p:to x="100000" y="100000"/>
                                    </p:animScale>
                                    <p:animScale>
                                      <p:cBhvr>
                                        <p:cTn id="23" dur="26">
                                          <p:stCondLst>
                                            <p:cond delay="1808"/>
                                          </p:stCondLst>
                                        </p:cTn>
                                        <p:tgtEl>
                                          <p:spTgt spid="10244"/>
                                        </p:tgtEl>
                                      </p:cBhvr>
                                      <p:to x="100000" y="95000"/>
                                    </p:animScale>
                                    <p:animScale>
                                      <p:cBhvr>
                                        <p:cTn id="24" dur="166" decel="50000">
                                          <p:stCondLst>
                                            <p:cond delay="1834"/>
                                          </p:stCondLst>
                                        </p:cTn>
                                        <p:tgtEl>
                                          <p:spTgt spid="10244"/>
                                        </p:tgtEl>
                                      </p:cBhvr>
                                      <p:to x="100000" y="100000"/>
                                    </p:animScale>
                                  </p:childTnLst>
                                </p:cTn>
                              </p:par>
                            </p:childTnLst>
                          </p:cTn>
                        </p:par>
                        <p:par>
                          <p:cTn id="25" fill="hold">
                            <p:stCondLst>
                              <p:cond delay="3000"/>
                            </p:stCondLst>
                            <p:childTnLst>
                              <p:par>
                                <p:cTn id="26" presetID="12" presetClass="entr" presetSubtype="4" fill="hold" grpId="0" nodeType="afterEffect">
                                  <p:stCondLst>
                                    <p:cond delay="0"/>
                                  </p:stCondLst>
                                  <p:childTnLst>
                                    <p:set>
                                      <p:cBhvr>
                                        <p:cTn id="27" dur="1" fill="hold">
                                          <p:stCondLst>
                                            <p:cond delay="0"/>
                                          </p:stCondLst>
                                        </p:cTn>
                                        <p:tgtEl>
                                          <p:spTgt spid="10243">
                                            <p:txEl>
                                              <p:pRg st="0" end="0"/>
                                            </p:txEl>
                                          </p:spTgt>
                                        </p:tgtEl>
                                        <p:attrNameLst>
                                          <p:attrName>style.visibility</p:attrName>
                                        </p:attrNameLst>
                                      </p:cBhvr>
                                      <p:to>
                                        <p:strVal val="visible"/>
                                      </p:to>
                                    </p:set>
                                    <p:animEffect transition="in" filter="slide(fromBottom)">
                                      <p:cBhvr>
                                        <p:cTn id="28" dur="1000"/>
                                        <p:tgtEl>
                                          <p:spTgt spid="10243">
                                            <p:txEl>
                                              <p:pRg st="0" end="0"/>
                                            </p:txEl>
                                          </p:spTgt>
                                        </p:tgtEl>
                                      </p:cBhvr>
                                    </p:animEffect>
                                  </p:childTnLst>
                                </p:cTn>
                              </p:par>
                            </p:childTnLst>
                          </p:cTn>
                        </p:par>
                        <p:par>
                          <p:cTn id="29" fill="hold">
                            <p:stCondLst>
                              <p:cond delay="4000"/>
                            </p:stCondLst>
                            <p:childTnLst>
                              <p:par>
                                <p:cTn id="30" presetID="12" presetClass="entr" presetSubtype="4" fill="hold" grpId="0" nodeType="afterEffect">
                                  <p:stCondLst>
                                    <p:cond delay="0"/>
                                  </p:stCondLst>
                                  <p:childTnLst>
                                    <p:set>
                                      <p:cBhvr>
                                        <p:cTn id="31" dur="1" fill="hold">
                                          <p:stCondLst>
                                            <p:cond delay="0"/>
                                          </p:stCondLst>
                                        </p:cTn>
                                        <p:tgtEl>
                                          <p:spTgt spid="10243">
                                            <p:txEl>
                                              <p:pRg st="1" end="1"/>
                                            </p:txEl>
                                          </p:spTgt>
                                        </p:tgtEl>
                                        <p:attrNameLst>
                                          <p:attrName>style.visibility</p:attrName>
                                        </p:attrNameLst>
                                      </p:cBhvr>
                                      <p:to>
                                        <p:strVal val="visible"/>
                                      </p:to>
                                    </p:set>
                                    <p:animEffect transition="in" filter="slide(fromBottom)">
                                      <p:cBhvr>
                                        <p:cTn id="32" dur="1000"/>
                                        <p:tgtEl>
                                          <p:spTgt spid="10243">
                                            <p:txEl>
                                              <p:pRg st="1" end="1"/>
                                            </p:txEl>
                                          </p:spTgt>
                                        </p:tgtEl>
                                      </p:cBhvr>
                                    </p:animEffect>
                                  </p:childTnLst>
                                </p:cTn>
                              </p:par>
                            </p:childTnLst>
                          </p:cTn>
                        </p:par>
                        <p:par>
                          <p:cTn id="33" fill="hold">
                            <p:stCondLst>
                              <p:cond delay="5000"/>
                            </p:stCondLst>
                            <p:childTnLst>
                              <p:par>
                                <p:cTn id="34" presetID="12" presetClass="entr" presetSubtype="4" fill="hold" grpId="0" nodeType="afterEffect">
                                  <p:stCondLst>
                                    <p:cond delay="0"/>
                                  </p:stCondLst>
                                  <p:childTnLst>
                                    <p:set>
                                      <p:cBhvr>
                                        <p:cTn id="35" dur="1" fill="hold">
                                          <p:stCondLst>
                                            <p:cond delay="0"/>
                                          </p:stCondLst>
                                        </p:cTn>
                                        <p:tgtEl>
                                          <p:spTgt spid="10243">
                                            <p:txEl>
                                              <p:pRg st="2" end="2"/>
                                            </p:txEl>
                                          </p:spTgt>
                                        </p:tgtEl>
                                        <p:attrNameLst>
                                          <p:attrName>style.visibility</p:attrName>
                                        </p:attrNameLst>
                                      </p:cBhvr>
                                      <p:to>
                                        <p:strVal val="visible"/>
                                      </p:to>
                                    </p:set>
                                    <p:animEffect transition="in" filter="slide(fromBottom)">
                                      <p:cBhvr>
                                        <p:cTn id="36" dur="1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7" name="Rectangle 3"/>
          <p:cNvSpPr>
            <a:spLocks noGrp="1" noChangeArrowheads="1"/>
          </p:cNvSpPr>
          <p:nvPr>
            <p:ph type="body" idx="4294967295"/>
          </p:nvPr>
        </p:nvSpPr>
        <p:spPr>
          <a:xfrm>
            <a:off x="0" y="2781300"/>
            <a:ext cx="8229600" cy="4525963"/>
          </a:xfrm>
        </p:spPr>
        <p:txBody>
          <a:bodyPr/>
          <a:lstStyle/>
          <a:p>
            <a:pPr marL="812800" indent="-812800">
              <a:buFontTx/>
              <a:buAutoNum type="arabicPeriod"/>
            </a:pPr>
            <a:r>
              <a:rPr lang="ru-RU" smtClean="0"/>
              <a:t>Возмущаюсь в душе, но молчу: себе дороже. </a:t>
            </a:r>
          </a:p>
          <a:p>
            <a:pPr marL="812800" indent="-812800">
              <a:buFontTx/>
              <a:buAutoNum type="arabicPeriod"/>
            </a:pPr>
            <a:r>
              <a:rPr lang="ru-RU" smtClean="0"/>
              <a:t>Делаю замечание - надо же научить грубияна хорошему тону. </a:t>
            </a:r>
          </a:p>
          <a:p>
            <a:pPr marL="812800" indent="-812800">
              <a:buFontTx/>
              <a:buAutoNum type="arabicPeriod"/>
            </a:pPr>
            <a:r>
              <a:rPr lang="ru-RU" smtClean="0"/>
              <a:t>Прохожу вперед и начинаю наблюдать за порядком. </a:t>
            </a:r>
          </a:p>
        </p:txBody>
      </p:sp>
      <p:pic>
        <p:nvPicPr>
          <p:cNvPr id="11271" name="Picture 7" descr="caveman04"/>
          <p:cNvPicPr>
            <a:picLocks noChangeAspect="1" noChangeArrowheads="1" noCrop="1"/>
          </p:cNvPicPr>
          <p:nvPr/>
        </p:nvPicPr>
        <p:blipFill>
          <a:blip r:embed="rId3"/>
          <a:srcRect/>
          <a:stretch>
            <a:fillRect/>
          </a:stretch>
        </p:blipFill>
        <p:spPr bwMode="auto">
          <a:xfrm>
            <a:off x="6516688" y="549275"/>
            <a:ext cx="2233612" cy="2233613"/>
          </a:xfrm>
          <a:prstGeom prst="rect">
            <a:avLst/>
          </a:prstGeom>
          <a:noFill/>
          <a:ln w="9525">
            <a:noFill/>
            <a:miter lim="800000"/>
            <a:headEnd/>
            <a:tailEnd/>
          </a:ln>
        </p:spPr>
      </p:pic>
      <p:sp>
        <p:nvSpPr>
          <p:cNvPr id="11266" name="Rectangle 2"/>
          <p:cNvSpPr>
            <a:spLocks noGrp="1" noChangeArrowheads="1"/>
          </p:cNvSpPr>
          <p:nvPr>
            <p:ph type="title" idx="4294967295"/>
          </p:nvPr>
        </p:nvSpPr>
        <p:spPr/>
        <p:txBody>
          <a:bodyPr/>
          <a:lstStyle/>
          <a:p>
            <a:r>
              <a:rPr lang="ru-RU" sz="3200" b="1" smtClean="0"/>
              <a:t>Вы стоите в очереди. Как вы реагируете, если кто-то лезет</a:t>
            </a:r>
            <a:br>
              <a:rPr lang="ru-RU" sz="3200" b="1" smtClean="0"/>
            </a:br>
            <a:r>
              <a:rPr lang="ru-RU" sz="3200" b="1" smtClean="0"/>
              <a:t> вперед?</a:t>
            </a:r>
            <a:r>
              <a:rPr lang="ru-RU" sz="4000" smtClean="0"/>
              <a:t>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1000"/>
                                        <p:tgtEl>
                                          <p:spTgt spid="11266"/>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down)">
                                      <p:cBhvr>
                                        <p:cTn id="11" dur="580">
                                          <p:stCondLst>
                                            <p:cond delay="0"/>
                                          </p:stCondLst>
                                        </p:cTn>
                                        <p:tgtEl>
                                          <p:spTgt spid="11271"/>
                                        </p:tgtEl>
                                      </p:cBhvr>
                                    </p:animEffect>
                                    <p:anim calcmode="lin" valueType="num">
                                      <p:cBhvr>
                                        <p:cTn id="12" dur="1822" tmFilter="0,0; 0.14,0.36; 0.43,0.73; 0.71,0.91; 1.0,1.0">
                                          <p:stCondLst>
                                            <p:cond delay="0"/>
                                          </p:stCondLst>
                                        </p:cTn>
                                        <p:tgtEl>
                                          <p:spTgt spid="1127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27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27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27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27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271"/>
                                        </p:tgtEl>
                                      </p:cBhvr>
                                      <p:to x="100000" y="60000"/>
                                    </p:animScale>
                                    <p:animScale>
                                      <p:cBhvr>
                                        <p:cTn id="18" dur="166" decel="50000">
                                          <p:stCondLst>
                                            <p:cond delay="676"/>
                                          </p:stCondLst>
                                        </p:cTn>
                                        <p:tgtEl>
                                          <p:spTgt spid="11271"/>
                                        </p:tgtEl>
                                      </p:cBhvr>
                                      <p:to x="100000" y="100000"/>
                                    </p:animScale>
                                    <p:animScale>
                                      <p:cBhvr>
                                        <p:cTn id="19" dur="26">
                                          <p:stCondLst>
                                            <p:cond delay="1312"/>
                                          </p:stCondLst>
                                        </p:cTn>
                                        <p:tgtEl>
                                          <p:spTgt spid="11271"/>
                                        </p:tgtEl>
                                      </p:cBhvr>
                                      <p:to x="100000" y="80000"/>
                                    </p:animScale>
                                    <p:animScale>
                                      <p:cBhvr>
                                        <p:cTn id="20" dur="166" decel="50000">
                                          <p:stCondLst>
                                            <p:cond delay="1338"/>
                                          </p:stCondLst>
                                        </p:cTn>
                                        <p:tgtEl>
                                          <p:spTgt spid="11271"/>
                                        </p:tgtEl>
                                      </p:cBhvr>
                                      <p:to x="100000" y="100000"/>
                                    </p:animScale>
                                    <p:animScale>
                                      <p:cBhvr>
                                        <p:cTn id="21" dur="26">
                                          <p:stCondLst>
                                            <p:cond delay="1642"/>
                                          </p:stCondLst>
                                        </p:cTn>
                                        <p:tgtEl>
                                          <p:spTgt spid="11271"/>
                                        </p:tgtEl>
                                      </p:cBhvr>
                                      <p:to x="100000" y="90000"/>
                                    </p:animScale>
                                    <p:animScale>
                                      <p:cBhvr>
                                        <p:cTn id="22" dur="166" decel="50000">
                                          <p:stCondLst>
                                            <p:cond delay="1668"/>
                                          </p:stCondLst>
                                        </p:cTn>
                                        <p:tgtEl>
                                          <p:spTgt spid="11271"/>
                                        </p:tgtEl>
                                      </p:cBhvr>
                                      <p:to x="100000" y="100000"/>
                                    </p:animScale>
                                    <p:animScale>
                                      <p:cBhvr>
                                        <p:cTn id="23" dur="26">
                                          <p:stCondLst>
                                            <p:cond delay="1808"/>
                                          </p:stCondLst>
                                        </p:cTn>
                                        <p:tgtEl>
                                          <p:spTgt spid="11271"/>
                                        </p:tgtEl>
                                      </p:cBhvr>
                                      <p:to x="100000" y="95000"/>
                                    </p:animScale>
                                    <p:animScale>
                                      <p:cBhvr>
                                        <p:cTn id="24" dur="166" decel="50000">
                                          <p:stCondLst>
                                            <p:cond delay="1834"/>
                                          </p:stCondLst>
                                        </p:cTn>
                                        <p:tgtEl>
                                          <p:spTgt spid="11271"/>
                                        </p:tgtEl>
                                      </p:cBhvr>
                                      <p:to x="100000" y="100000"/>
                                    </p:animScale>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11267">
                                            <p:txEl>
                                              <p:pRg st="0" end="0"/>
                                            </p:txEl>
                                          </p:spTgt>
                                        </p:tgtEl>
                                        <p:attrNameLst>
                                          <p:attrName>style.visibility</p:attrName>
                                        </p:attrNameLst>
                                      </p:cBhvr>
                                      <p:to>
                                        <p:strVal val="visible"/>
                                      </p:to>
                                    </p:set>
                                    <p:animEffect transition="in" filter="wipe(down)">
                                      <p:cBhvr>
                                        <p:cTn id="28" dur="1000"/>
                                        <p:tgtEl>
                                          <p:spTgt spid="11267">
                                            <p:txEl>
                                              <p:pRg st="0" end="0"/>
                                            </p:txEl>
                                          </p:spTgt>
                                        </p:tgtEl>
                                      </p:cBhvr>
                                    </p:animEffect>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11267">
                                            <p:txEl>
                                              <p:pRg st="1" end="1"/>
                                            </p:txEl>
                                          </p:spTgt>
                                        </p:tgtEl>
                                        <p:attrNameLst>
                                          <p:attrName>style.visibility</p:attrName>
                                        </p:attrNameLst>
                                      </p:cBhvr>
                                      <p:to>
                                        <p:strVal val="visible"/>
                                      </p:to>
                                    </p:set>
                                    <p:animEffect transition="in" filter="wipe(down)">
                                      <p:cBhvr>
                                        <p:cTn id="32" dur="1000"/>
                                        <p:tgtEl>
                                          <p:spTgt spid="11267">
                                            <p:txEl>
                                              <p:pRg st="1" end="1"/>
                                            </p:txEl>
                                          </p:spTgt>
                                        </p:tgtEl>
                                      </p:cBhvr>
                                    </p:animEffect>
                                  </p:childTnLst>
                                </p:cTn>
                              </p:par>
                            </p:childTnLst>
                          </p:cTn>
                        </p:par>
                        <p:par>
                          <p:cTn id="33" fill="hold">
                            <p:stCondLst>
                              <p:cond delay="5000"/>
                            </p:stCondLst>
                            <p:childTnLst>
                              <p:par>
                                <p:cTn id="34" presetID="22" presetClass="entr" presetSubtype="4" fill="hold" grpId="0" nodeType="afterEffect">
                                  <p:stCondLst>
                                    <p:cond delay="0"/>
                                  </p:stCondLst>
                                  <p:childTnLst>
                                    <p:set>
                                      <p:cBhvr>
                                        <p:cTn id="35" dur="1" fill="hold">
                                          <p:stCondLst>
                                            <p:cond delay="0"/>
                                          </p:stCondLst>
                                        </p:cTn>
                                        <p:tgtEl>
                                          <p:spTgt spid="11267">
                                            <p:txEl>
                                              <p:pRg st="2" end="2"/>
                                            </p:txEl>
                                          </p:spTgt>
                                        </p:tgtEl>
                                        <p:attrNameLst>
                                          <p:attrName>style.visibility</p:attrName>
                                        </p:attrNameLst>
                                      </p:cBhvr>
                                      <p:to>
                                        <p:strVal val="visible"/>
                                      </p:to>
                                    </p:set>
                                    <p:animEffect transition="in" filter="wipe(down)">
                                      <p:cBhvr>
                                        <p:cTn id="36" dur="1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290" name="Rectangle 2"/>
          <p:cNvSpPr>
            <a:spLocks noGrp="1" noChangeArrowheads="1"/>
          </p:cNvSpPr>
          <p:nvPr>
            <p:ph type="title" idx="4294967295"/>
          </p:nvPr>
        </p:nvSpPr>
        <p:spPr/>
        <p:txBody>
          <a:bodyPr/>
          <a:lstStyle/>
          <a:p>
            <a:r>
              <a:rPr lang="ru-RU" sz="3200" b="1" smtClean="0"/>
              <a:t>Дома на обед подали несоленый суп. Ваша реакция.</a:t>
            </a:r>
            <a:r>
              <a:rPr lang="ru-RU" sz="4000" smtClean="0"/>
              <a:t> </a:t>
            </a:r>
          </a:p>
        </p:txBody>
      </p:sp>
      <p:sp>
        <p:nvSpPr>
          <p:cNvPr id="12291" name="Rectangle 3"/>
          <p:cNvSpPr>
            <a:spLocks noGrp="1" noChangeArrowheads="1"/>
          </p:cNvSpPr>
          <p:nvPr>
            <p:ph type="body" idx="4294967295"/>
          </p:nvPr>
        </p:nvSpPr>
        <p:spPr>
          <a:xfrm>
            <a:off x="611188" y="2924175"/>
            <a:ext cx="8229600" cy="4525963"/>
          </a:xfrm>
        </p:spPr>
        <p:txBody>
          <a:bodyPr/>
          <a:lstStyle/>
          <a:p>
            <a:pPr marL="812800" indent="-812800">
              <a:buFontTx/>
              <a:buAutoNum type="arabicPeriod"/>
            </a:pPr>
            <a:r>
              <a:rPr lang="ru-RU" smtClean="0"/>
              <a:t>Не буду поднимать бучу из-за пустяка. </a:t>
            </a:r>
          </a:p>
          <a:p>
            <a:pPr marL="812800" indent="-812800">
              <a:buFontTx/>
              <a:buAutoNum type="arabicPeriod"/>
            </a:pPr>
            <a:r>
              <a:rPr lang="ru-RU" smtClean="0"/>
              <a:t>Молча возьму солонку. </a:t>
            </a:r>
          </a:p>
          <a:p>
            <a:pPr marL="812800" indent="-812800">
              <a:buFontTx/>
              <a:buAutoNum type="arabicPeriod"/>
            </a:pPr>
            <a:r>
              <a:rPr lang="ru-RU" smtClean="0"/>
              <a:t>Не удержусь от едких замечаний и, быть может, демонстративно откажусь от еды. </a:t>
            </a:r>
          </a:p>
        </p:txBody>
      </p:sp>
      <p:pic>
        <p:nvPicPr>
          <p:cNvPr id="12293" name="Picture 5" descr="bebe14"/>
          <p:cNvPicPr>
            <a:picLocks noChangeAspect="1" noChangeArrowheads="1" noCrop="1"/>
          </p:cNvPicPr>
          <p:nvPr/>
        </p:nvPicPr>
        <p:blipFill>
          <a:blip r:embed="rId3"/>
          <a:srcRect/>
          <a:stretch>
            <a:fillRect/>
          </a:stretch>
        </p:blipFill>
        <p:spPr bwMode="auto">
          <a:xfrm>
            <a:off x="6227763" y="765175"/>
            <a:ext cx="2447925" cy="22606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1000"/>
                                        <p:tgtEl>
                                          <p:spTgt spid="12290"/>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down)">
                                      <p:cBhvr>
                                        <p:cTn id="11" dur="580">
                                          <p:stCondLst>
                                            <p:cond delay="0"/>
                                          </p:stCondLst>
                                        </p:cTn>
                                        <p:tgtEl>
                                          <p:spTgt spid="12293"/>
                                        </p:tgtEl>
                                      </p:cBhvr>
                                    </p:animEffect>
                                    <p:anim calcmode="lin" valueType="num">
                                      <p:cBhvr>
                                        <p:cTn id="12" dur="1822"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29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29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293"/>
                                        </p:tgtEl>
                                        <p:attrNameLst>
                                          <p:attrName>ppt_y</p:attrName>
                                        </p:attrNameLst>
                                      </p:cBhvr>
                                      <p:tavLst>
                                        <p:tav tm="0" fmla="#ppt_y-sin(pi*$)/81">
                                          <p:val>
                                            <p:fltVal val="0"/>
                                          </p:val>
                                        </p:tav>
                                        <p:tav tm="100000">
                                          <p:val>
                                            <p:fltVal val="1"/>
                                          </p:val>
                                        </p:tav>
                                      </p:tavLst>
                                    </p:anim>
                                    <p:animScale>
                                      <p:cBhvr>
                                        <p:cTn id="17" dur="26">
                                          <p:stCondLst>
                                            <p:cond delay="650"/>
                                          </p:stCondLst>
                                        </p:cTn>
                                        <p:tgtEl>
                                          <p:spTgt spid="12293"/>
                                        </p:tgtEl>
                                      </p:cBhvr>
                                      <p:to x="100000" y="60000"/>
                                    </p:animScale>
                                    <p:animScale>
                                      <p:cBhvr>
                                        <p:cTn id="18" dur="166" decel="50000">
                                          <p:stCondLst>
                                            <p:cond delay="676"/>
                                          </p:stCondLst>
                                        </p:cTn>
                                        <p:tgtEl>
                                          <p:spTgt spid="12293"/>
                                        </p:tgtEl>
                                      </p:cBhvr>
                                      <p:to x="100000" y="100000"/>
                                    </p:animScale>
                                    <p:animScale>
                                      <p:cBhvr>
                                        <p:cTn id="19" dur="26">
                                          <p:stCondLst>
                                            <p:cond delay="1312"/>
                                          </p:stCondLst>
                                        </p:cTn>
                                        <p:tgtEl>
                                          <p:spTgt spid="12293"/>
                                        </p:tgtEl>
                                      </p:cBhvr>
                                      <p:to x="100000" y="80000"/>
                                    </p:animScale>
                                    <p:animScale>
                                      <p:cBhvr>
                                        <p:cTn id="20" dur="166" decel="50000">
                                          <p:stCondLst>
                                            <p:cond delay="1338"/>
                                          </p:stCondLst>
                                        </p:cTn>
                                        <p:tgtEl>
                                          <p:spTgt spid="12293"/>
                                        </p:tgtEl>
                                      </p:cBhvr>
                                      <p:to x="100000" y="100000"/>
                                    </p:animScale>
                                    <p:animScale>
                                      <p:cBhvr>
                                        <p:cTn id="21" dur="26">
                                          <p:stCondLst>
                                            <p:cond delay="1642"/>
                                          </p:stCondLst>
                                        </p:cTn>
                                        <p:tgtEl>
                                          <p:spTgt spid="12293"/>
                                        </p:tgtEl>
                                      </p:cBhvr>
                                      <p:to x="100000" y="90000"/>
                                    </p:animScale>
                                    <p:animScale>
                                      <p:cBhvr>
                                        <p:cTn id="22" dur="166" decel="50000">
                                          <p:stCondLst>
                                            <p:cond delay="1668"/>
                                          </p:stCondLst>
                                        </p:cTn>
                                        <p:tgtEl>
                                          <p:spTgt spid="12293"/>
                                        </p:tgtEl>
                                      </p:cBhvr>
                                      <p:to x="100000" y="100000"/>
                                    </p:animScale>
                                    <p:animScale>
                                      <p:cBhvr>
                                        <p:cTn id="23" dur="26">
                                          <p:stCondLst>
                                            <p:cond delay="1808"/>
                                          </p:stCondLst>
                                        </p:cTn>
                                        <p:tgtEl>
                                          <p:spTgt spid="12293"/>
                                        </p:tgtEl>
                                      </p:cBhvr>
                                      <p:to x="100000" y="95000"/>
                                    </p:animScale>
                                    <p:animScale>
                                      <p:cBhvr>
                                        <p:cTn id="24" dur="166" decel="50000">
                                          <p:stCondLst>
                                            <p:cond delay="1834"/>
                                          </p:stCondLst>
                                        </p:cTn>
                                        <p:tgtEl>
                                          <p:spTgt spid="12293"/>
                                        </p:tgtEl>
                                      </p:cBhvr>
                                      <p:to x="100000" y="100000"/>
                                    </p:animScale>
                                  </p:childTnLst>
                                </p:cTn>
                              </p:par>
                            </p:childTnLst>
                          </p:cTn>
                        </p:par>
                        <p:par>
                          <p:cTn id="25" fill="hold">
                            <p:stCondLst>
                              <p:cond delay="3000"/>
                            </p:stCondLst>
                            <p:childTnLst>
                              <p:par>
                                <p:cTn id="26" presetID="12" presetClass="entr" presetSubtype="4" fill="hold" grpId="0" nodeType="afterEffect">
                                  <p:stCondLst>
                                    <p:cond delay="0"/>
                                  </p:stCondLst>
                                  <p:childTnLst>
                                    <p:set>
                                      <p:cBhvr>
                                        <p:cTn id="27" dur="1" fill="hold">
                                          <p:stCondLst>
                                            <p:cond delay="0"/>
                                          </p:stCondLst>
                                        </p:cTn>
                                        <p:tgtEl>
                                          <p:spTgt spid="12291">
                                            <p:txEl>
                                              <p:pRg st="0" end="0"/>
                                            </p:txEl>
                                          </p:spTgt>
                                        </p:tgtEl>
                                        <p:attrNameLst>
                                          <p:attrName>style.visibility</p:attrName>
                                        </p:attrNameLst>
                                      </p:cBhvr>
                                      <p:to>
                                        <p:strVal val="visible"/>
                                      </p:to>
                                    </p:set>
                                    <p:animEffect transition="in" filter="slide(fromBottom)">
                                      <p:cBhvr>
                                        <p:cTn id="28" dur="1000"/>
                                        <p:tgtEl>
                                          <p:spTgt spid="12291">
                                            <p:txEl>
                                              <p:pRg st="0" end="0"/>
                                            </p:txEl>
                                          </p:spTgt>
                                        </p:tgtEl>
                                      </p:cBhvr>
                                    </p:animEffect>
                                  </p:childTnLst>
                                </p:cTn>
                              </p:par>
                            </p:childTnLst>
                          </p:cTn>
                        </p:par>
                        <p:par>
                          <p:cTn id="29" fill="hold">
                            <p:stCondLst>
                              <p:cond delay="4000"/>
                            </p:stCondLst>
                            <p:childTnLst>
                              <p:par>
                                <p:cTn id="30" presetID="12" presetClass="entr" presetSubtype="4" fill="hold" grpId="0" nodeType="afterEffect">
                                  <p:stCondLst>
                                    <p:cond delay="0"/>
                                  </p:stCondLst>
                                  <p:childTnLst>
                                    <p:set>
                                      <p:cBhvr>
                                        <p:cTn id="31" dur="1" fill="hold">
                                          <p:stCondLst>
                                            <p:cond delay="0"/>
                                          </p:stCondLst>
                                        </p:cTn>
                                        <p:tgtEl>
                                          <p:spTgt spid="12291">
                                            <p:txEl>
                                              <p:pRg st="1" end="1"/>
                                            </p:txEl>
                                          </p:spTgt>
                                        </p:tgtEl>
                                        <p:attrNameLst>
                                          <p:attrName>style.visibility</p:attrName>
                                        </p:attrNameLst>
                                      </p:cBhvr>
                                      <p:to>
                                        <p:strVal val="visible"/>
                                      </p:to>
                                    </p:set>
                                    <p:animEffect transition="in" filter="slide(fromBottom)">
                                      <p:cBhvr>
                                        <p:cTn id="32" dur="1000"/>
                                        <p:tgtEl>
                                          <p:spTgt spid="12291">
                                            <p:txEl>
                                              <p:pRg st="1" end="1"/>
                                            </p:txEl>
                                          </p:spTgt>
                                        </p:tgtEl>
                                      </p:cBhvr>
                                    </p:animEffect>
                                  </p:childTnLst>
                                </p:cTn>
                              </p:par>
                            </p:childTnLst>
                          </p:cTn>
                        </p:par>
                        <p:par>
                          <p:cTn id="33" fill="hold">
                            <p:stCondLst>
                              <p:cond delay="5000"/>
                            </p:stCondLst>
                            <p:childTnLst>
                              <p:par>
                                <p:cTn id="34" presetID="12" presetClass="entr" presetSubtype="4" fill="hold" grpId="0" nodeType="afterEffect">
                                  <p:stCondLst>
                                    <p:cond delay="0"/>
                                  </p:stCondLst>
                                  <p:childTnLst>
                                    <p:set>
                                      <p:cBhvr>
                                        <p:cTn id="35" dur="1" fill="hold">
                                          <p:stCondLst>
                                            <p:cond delay="0"/>
                                          </p:stCondLst>
                                        </p:cTn>
                                        <p:tgtEl>
                                          <p:spTgt spid="12291">
                                            <p:txEl>
                                              <p:pRg st="2" end="2"/>
                                            </p:txEl>
                                          </p:spTgt>
                                        </p:tgtEl>
                                        <p:attrNameLst>
                                          <p:attrName>style.visibility</p:attrName>
                                        </p:attrNameLst>
                                      </p:cBhvr>
                                      <p:to>
                                        <p:strVal val="visible"/>
                                      </p:to>
                                    </p:set>
                                    <p:animEffect transition="in" filter="slide(fromBottom)">
                                      <p:cBhvr>
                                        <p:cTn id="36" dur="1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Рисунок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3314" name="Rectangle 2"/>
          <p:cNvSpPr>
            <a:spLocks noGrp="1" noChangeArrowheads="1"/>
          </p:cNvSpPr>
          <p:nvPr>
            <p:ph type="title" idx="4294967295"/>
          </p:nvPr>
        </p:nvSpPr>
        <p:spPr/>
        <p:txBody>
          <a:bodyPr/>
          <a:lstStyle/>
          <a:p>
            <a:r>
              <a:rPr lang="ru-RU" sz="3200" b="1" smtClean="0"/>
              <a:t>На улице или в транспорте вам наступили на ногу...</a:t>
            </a:r>
            <a:r>
              <a:rPr lang="ru-RU" sz="4000" smtClean="0"/>
              <a:t> </a:t>
            </a:r>
          </a:p>
        </p:txBody>
      </p:sp>
      <p:sp>
        <p:nvSpPr>
          <p:cNvPr id="13315" name="Rectangle 3"/>
          <p:cNvSpPr>
            <a:spLocks noGrp="1" noChangeArrowheads="1"/>
          </p:cNvSpPr>
          <p:nvPr>
            <p:ph type="body" idx="4294967295"/>
          </p:nvPr>
        </p:nvSpPr>
        <p:spPr>
          <a:xfrm>
            <a:off x="914400" y="2565400"/>
            <a:ext cx="8229600" cy="4525963"/>
          </a:xfrm>
        </p:spPr>
        <p:txBody>
          <a:bodyPr/>
          <a:lstStyle/>
          <a:p>
            <a:pPr marL="812800" indent="-812800">
              <a:buFontTx/>
              <a:buAutoNum type="arabicPeriod"/>
            </a:pPr>
            <a:r>
              <a:rPr lang="ru-RU" smtClean="0"/>
              <a:t>С возмущением посмотрю на обидчика. </a:t>
            </a:r>
          </a:p>
          <a:p>
            <a:pPr marL="812800" indent="-812800">
              <a:buFontTx/>
              <a:buAutoNum type="arabicPeriod"/>
            </a:pPr>
            <a:r>
              <a:rPr lang="ru-RU" smtClean="0"/>
              <a:t>Сухо без эмоций сделаю замечание. </a:t>
            </a:r>
          </a:p>
          <a:p>
            <a:pPr marL="812800" indent="-812800">
              <a:buFontTx/>
              <a:buAutoNum type="arabicPeriod"/>
            </a:pPr>
            <a:r>
              <a:rPr lang="ru-RU" smtClean="0"/>
              <a:t>Выскажусь, не стесняясь в выражениях. </a:t>
            </a:r>
          </a:p>
        </p:txBody>
      </p:sp>
      <p:pic>
        <p:nvPicPr>
          <p:cNvPr id="13320" name="Picture 8" descr="cowboy03"/>
          <p:cNvPicPr>
            <a:picLocks noChangeAspect="1" noChangeArrowheads="1" noCrop="1"/>
          </p:cNvPicPr>
          <p:nvPr/>
        </p:nvPicPr>
        <p:blipFill>
          <a:blip r:embed="rId3"/>
          <a:srcRect/>
          <a:stretch>
            <a:fillRect/>
          </a:stretch>
        </p:blipFill>
        <p:spPr bwMode="auto">
          <a:xfrm>
            <a:off x="2673350" y="4281488"/>
            <a:ext cx="1766888" cy="20574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1000"/>
                                        <p:tgtEl>
                                          <p:spTgt spid="1331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3320"/>
                                        </p:tgtEl>
                                        <p:attrNameLst>
                                          <p:attrName>style.visibility</p:attrName>
                                        </p:attrNameLst>
                                      </p:cBhvr>
                                      <p:to>
                                        <p:strVal val="visible"/>
                                      </p:to>
                                    </p:set>
                                    <p:animEffect transition="in" filter="wipe(down)">
                                      <p:cBhvr>
                                        <p:cTn id="11" dur="1000"/>
                                        <p:tgtEl>
                                          <p:spTgt spid="13320"/>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Effect transition="in" filter="slide(fromBottom)">
                                      <p:cBhvr>
                                        <p:cTn id="15" dur="1000"/>
                                        <p:tgtEl>
                                          <p:spTgt spid="13315">
                                            <p:txEl>
                                              <p:pRg st="0" end="0"/>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slide(fromBottom)">
                                      <p:cBhvr>
                                        <p:cTn id="19" dur="1000"/>
                                        <p:tgtEl>
                                          <p:spTgt spid="13315">
                                            <p:txEl>
                                              <p:pRg st="1" end="1"/>
                                            </p:tx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Effect transition="in" filter="slide(fromBottom)">
                                      <p:cBhvr>
                                        <p:cTn id="23" dur="1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TotalTime>
  <Words>1239</Words>
  <Application>Microsoft Office PowerPoint</Application>
  <PresentationFormat>Экран (4:3)</PresentationFormat>
  <Paragraphs>208</Paragraphs>
  <Slides>44</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44</vt:i4>
      </vt:variant>
    </vt:vector>
  </HeadingPairs>
  <TitlesOfParts>
    <vt:vector size="53" baseType="lpstr">
      <vt:lpstr>Monotype Corsiva</vt:lpstr>
      <vt:lpstr>Calibri</vt:lpstr>
      <vt:lpstr>Bodoni MT</vt:lpstr>
      <vt:lpstr>Impact</vt:lpstr>
      <vt:lpstr>Arial</vt:lpstr>
      <vt:lpstr>Times New Roman</vt:lpstr>
      <vt:lpstr>Calibri Light</vt:lpstr>
      <vt:lpstr>Тема Office</vt:lpstr>
      <vt:lpstr>Презентация</vt:lpstr>
      <vt:lpstr>Классный час: Доброта шагает по планете</vt:lpstr>
      <vt:lpstr>ЗАДАЧИ:</vt:lpstr>
      <vt:lpstr>Презентация PowerPoint</vt:lpstr>
      <vt:lpstr>Презентация PowerPoint</vt:lpstr>
      <vt:lpstr>В классе начался спор на повышенных тонах. Ваша реакция: </vt:lpstr>
      <vt:lpstr>Часто ли вы спорите с друзьями? </vt:lpstr>
      <vt:lpstr>Вы стоите в очереди. Как вы реагируете, если кто-то лезет  вперед? </vt:lpstr>
      <vt:lpstr>Дома на обед подали несоленый суп. Ваша реакция. </vt:lpstr>
      <vt:lpstr>На улице или в транспорте вам наступили на ногу... </vt:lpstr>
      <vt:lpstr>Кто-то в семье купил вещь, которая вам не нравится. </vt:lpstr>
      <vt:lpstr>Не повезло, на улице в лотерею вы просадили кучу денег. Как вы к этому отнесетесь? </vt:lpstr>
      <vt:lpstr>Оценки: 1 – 4 очка;  2 – 2 очка;  3 – 0 очков</vt:lpstr>
      <vt:lpstr>Оценки: 1 – 4 очка;  2 – 2 очка;  3 – 0 очков</vt:lpstr>
      <vt:lpstr>Оценки: 1 – 4 очка;  2 – 2 очка;  3 – 0 очков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Правила доброты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Бобкова</dc:creator>
  <cp:lastModifiedBy>Татьяна</cp:lastModifiedBy>
  <cp:revision>41</cp:revision>
  <dcterms:created xsi:type="dcterms:W3CDTF">2016-01-02T07:48:11Z</dcterms:created>
  <dcterms:modified xsi:type="dcterms:W3CDTF">2025-01-28T12:53:00Z</dcterms:modified>
</cp:coreProperties>
</file>