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59" r:id="rId6"/>
    <p:sldId id="258" r:id="rId7"/>
    <p:sldId id="274" r:id="rId8"/>
    <p:sldId id="260" r:id="rId9"/>
    <p:sldId id="261" r:id="rId10"/>
    <p:sldId id="264" r:id="rId11"/>
    <p:sldId id="271" r:id="rId12"/>
    <p:sldId id="266" r:id="rId13"/>
    <p:sldId id="272" r:id="rId14"/>
    <p:sldId id="267" r:id="rId15"/>
    <p:sldId id="273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24" y="-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motex\Desktop\17491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03" y="0"/>
            <a:ext cx="9144000" cy="6858000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3528392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Segoe Print" pitchFamily="2" charset="0"/>
              </a:rPr>
              <a:t>Конкурсная программа </a:t>
            </a:r>
            <a:r>
              <a:rPr lang="en-US" sz="6000" dirty="0" smtClean="0">
                <a:latin typeface="Segoe Print" pitchFamily="2" charset="0"/>
              </a:rPr>
              <a:t/>
            </a:r>
            <a:br>
              <a:rPr lang="en-US" sz="6000" dirty="0" smtClean="0">
                <a:latin typeface="Segoe Print" pitchFamily="2" charset="0"/>
              </a:rPr>
            </a:br>
            <a:r>
              <a:rPr lang="en-US" sz="6000" b="1" dirty="0" smtClean="0">
                <a:latin typeface="Segoe Print" pitchFamily="2" charset="0"/>
              </a:rPr>
              <a:t>“ I know English”</a:t>
            </a:r>
            <a:endParaRPr lang="ru-RU" sz="6000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51920" y="1556792"/>
            <a:ext cx="30243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4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</a:t>
            </a:r>
            <a:r>
              <a:rPr lang="ru-RU" sz="3600" b="1" spc="50" dirty="0" err="1" smtClean="0">
                <a:ln w="11430"/>
                <a:solidFill>
                  <a:srgbClr val="002060"/>
                </a:solidFill>
                <a:latin typeface="Arial Narrow" pitchFamily="34" charset="0"/>
              </a:rPr>
              <a:t>Договорки</a:t>
            </a:r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motex\Desktop\17491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Закончите стихотворения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899592" y="1412776"/>
            <a:ext cx="68407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У меня сомнений нет</a:t>
            </a:r>
          </a:p>
          <a:p>
            <a:pPr>
              <a:buNone/>
            </a:pPr>
            <a:r>
              <a:rPr lang="ru-RU" sz="3200" dirty="0" smtClean="0"/>
              <a:t>Красный цвет конечно …</a:t>
            </a:r>
          </a:p>
          <a:p>
            <a:pPr>
              <a:buNone/>
            </a:pPr>
            <a:endParaRPr lang="ru-RU" sz="3200" b="1" u="sng" dirty="0" smtClean="0"/>
          </a:p>
          <a:p>
            <a:pPr>
              <a:buNone/>
            </a:pPr>
            <a:r>
              <a:rPr lang="ru-RU" sz="3200" dirty="0" smtClean="0"/>
              <a:t>Облизнувшись кошка съела</a:t>
            </a:r>
          </a:p>
          <a:p>
            <a:pPr>
              <a:buNone/>
            </a:pPr>
            <a:r>
              <a:rPr lang="ru-RU" sz="3200" dirty="0" smtClean="0"/>
              <a:t>Желток желтый. Желтый …</a:t>
            </a:r>
            <a:endParaRPr lang="ru-RU" sz="3200" b="1" u="sng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1328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51920" y="1556792"/>
            <a:ext cx="30243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5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«Угадай слова»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3" descr="C:\Users\Domotex\Desktop\174915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    </a:t>
            </a:r>
            <a:r>
              <a:rPr lang="ru-RU" sz="4000" dirty="0" smtClean="0"/>
              <a:t>Я тону, иду ко дну</a:t>
            </a:r>
            <a:br>
              <a:rPr lang="ru-RU" sz="4000" dirty="0" smtClean="0"/>
            </a:br>
            <a:r>
              <a:rPr lang="en-US" sz="4000" dirty="0" smtClean="0"/>
              <a:t>  </a:t>
            </a:r>
            <a:r>
              <a:rPr lang="ru-RU" sz="4000" dirty="0" smtClean="0"/>
              <a:t>Синий цвет конечно …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 Очень черный негр Джек,</a:t>
            </a:r>
            <a:br>
              <a:rPr lang="ru-RU" sz="4000" dirty="0" smtClean="0"/>
            </a:br>
            <a:r>
              <a:rPr lang="ru-RU" sz="4000" dirty="0" smtClean="0"/>
              <a:t>Черный по-английски … 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51920" y="1556792"/>
            <a:ext cx="30243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5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«Угадай слова»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3" descr="C:\Users\Domotex\Desktop\174915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692696"/>
            <a:ext cx="7067128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000" dirty="0" smtClean="0"/>
              <a:t>Коричневое платье купила эту фрау,</a:t>
            </a:r>
            <a:br>
              <a:rPr lang="ru-RU" sz="4000" dirty="0" smtClean="0"/>
            </a:br>
            <a:r>
              <a:rPr lang="ru-RU" sz="4000" dirty="0" smtClean="0"/>
              <a:t>Мы знаем очень точно, коричневое …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</a:t>
            </a:r>
            <a:r>
              <a:rPr lang="ru-RU" sz="4000" dirty="0" smtClean="0"/>
              <a:t>Ох, не спелый мандарин.</a:t>
            </a:r>
            <a:br>
              <a:rPr lang="ru-RU" sz="4000" dirty="0" smtClean="0"/>
            </a:br>
            <a:r>
              <a:rPr lang="ru-RU" sz="4000" dirty="0" smtClean="0"/>
              <a:t>Он зеленый, просто …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63888" y="1556792"/>
            <a:ext cx="373236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5.</a:t>
            </a:r>
            <a:endParaRPr lang="ru-RU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 Narrow" pitchFamily="34" charset="0"/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«Переведи слова»</a:t>
            </a:r>
            <a:endParaRPr lang="ru-RU" sz="40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51920" y="1556792"/>
            <a:ext cx="30243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5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«Угадай слова»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3" descr="C:\Users\Domotex\Desktop\174915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"/>
            <a:ext cx="9144000" cy="6858000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692696"/>
            <a:ext cx="7067128" cy="54334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3900" b="1" i="1" dirty="0" smtClean="0">
                <a:solidFill>
                  <a:srgbClr val="C00000"/>
                </a:solidFill>
              </a:rPr>
              <a:t>Переведи  слова</a:t>
            </a:r>
          </a:p>
          <a:p>
            <a:pPr algn="ctr">
              <a:buNone/>
            </a:pPr>
            <a:r>
              <a:rPr lang="en-US" sz="4000" b="1" dirty="0" smtClean="0"/>
              <a:t> 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155679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rabbit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27687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egg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3717032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orange juice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7441" y="2996952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queen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451640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ant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2040" y="1484784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umbrella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36096" y="2229233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jug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3149853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vest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214678" y="1928802"/>
            <a:ext cx="36890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Good luck to you!</a:t>
            </a:r>
            <a:endParaRPr lang="ru-RU" sz="36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995936" y="1340768"/>
            <a:ext cx="288032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1.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«Кто быстрей найдет спрятанные буквы 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43200" y="4800600"/>
            <a:ext cx="34290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000496" y="50004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142873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42873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235743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235743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29256" y="235743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43174" y="235743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43174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00562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9256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57950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14480" y="328612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868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00562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29256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57950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43174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14480" y="421481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71802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000496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3108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929190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857884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86578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14414" y="514351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29058" y="57148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0430" y="150017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500174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242886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242886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242886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71736" y="2428868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29124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57818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43042" y="3357562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00430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9124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57818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86512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71736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43042" y="4286256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00364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29058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071670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786446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15140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42976" y="5214950"/>
            <a:ext cx="91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707904" y="1556792"/>
            <a:ext cx="34563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2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«</a:t>
            </a:r>
            <a:r>
              <a:rPr lang="ru-RU" sz="36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Юные математики</a:t>
            </a:r>
            <a:r>
              <a:rPr lang="ru-RU" sz="36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»</a:t>
            </a:r>
            <a:endParaRPr lang="ru-RU" sz="3600" b="1" cap="none" spc="50" dirty="0">
              <a:ln w="11430"/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motex\Desktop\17491575.jpg"/>
          <p:cNvPicPr>
            <a:picLocks noChangeAspect="1" noChangeArrowheads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Реши примеры и назови ответ на английском языке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</a:t>
            </a:r>
            <a:r>
              <a:rPr lang="ru-RU" u="sng" dirty="0" smtClean="0"/>
              <a:t>1 команда</a:t>
            </a:r>
          </a:p>
          <a:p>
            <a:pPr>
              <a:buNone/>
            </a:pPr>
            <a:r>
              <a:rPr lang="ru-RU" dirty="0" smtClean="0"/>
              <a:t>      3+ 2=</a:t>
            </a:r>
          </a:p>
          <a:p>
            <a:pPr>
              <a:buNone/>
            </a:pPr>
            <a:r>
              <a:rPr lang="ru-RU" dirty="0" smtClean="0"/>
              <a:t>      1+3=</a:t>
            </a:r>
          </a:p>
          <a:p>
            <a:pPr>
              <a:buNone/>
            </a:pPr>
            <a:r>
              <a:rPr lang="ru-RU" dirty="0" smtClean="0"/>
              <a:t>      7+3=</a:t>
            </a:r>
          </a:p>
          <a:p>
            <a:pPr>
              <a:buNone/>
            </a:pPr>
            <a:r>
              <a:rPr lang="ru-RU" dirty="0" smtClean="0"/>
              <a:t>      7+1=</a:t>
            </a:r>
          </a:p>
          <a:p>
            <a:pPr>
              <a:buNone/>
            </a:pPr>
            <a:r>
              <a:rPr lang="ru-RU" dirty="0" smtClean="0"/>
              <a:t>      6+1=</a:t>
            </a:r>
          </a:p>
          <a:p>
            <a:pPr>
              <a:buNone/>
            </a:pPr>
            <a:r>
              <a:rPr lang="ru-RU" dirty="0" smtClean="0"/>
              <a:t>      2+7=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1328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162880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234888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299695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motex\Desktop\17491575.jpg"/>
          <p:cNvPicPr>
            <a:picLocks noChangeAspect="1" noChangeArrowheads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Реши примеры и назови ответ на английском языке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u="sng" dirty="0" smtClean="0"/>
              <a:t>2 команда</a:t>
            </a:r>
          </a:p>
          <a:p>
            <a:pPr>
              <a:buNone/>
            </a:pPr>
            <a:r>
              <a:rPr lang="ru-RU" dirty="0" smtClean="0"/>
              <a:t>         5+ 3=</a:t>
            </a:r>
          </a:p>
          <a:p>
            <a:pPr>
              <a:buNone/>
            </a:pPr>
            <a:r>
              <a:rPr lang="ru-RU" dirty="0" smtClean="0"/>
              <a:t>         2+5=</a:t>
            </a:r>
          </a:p>
          <a:p>
            <a:pPr>
              <a:buNone/>
            </a:pPr>
            <a:r>
              <a:rPr lang="ru-RU" dirty="0" smtClean="0"/>
              <a:t>         2+6=</a:t>
            </a:r>
          </a:p>
          <a:p>
            <a:pPr>
              <a:buNone/>
            </a:pPr>
            <a:r>
              <a:rPr lang="ru-RU" dirty="0" smtClean="0"/>
              <a:t>         2+4=</a:t>
            </a:r>
          </a:p>
          <a:p>
            <a:pPr>
              <a:buNone/>
            </a:pPr>
            <a:r>
              <a:rPr lang="ru-RU" dirty="0" smtClean="0"/>
              <a:t>         7+3=</a:t>
            </a:r>
          </a:p>
          <a:p>
            <a:pPr>
              <a:buNone/>
            </a:pPr>
            <a:r>
              <a:rPr lang="ru-RU" dirty="0" smtClean="0"/>
              <a:t>         1+8=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1328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234888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299695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572627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779912" y="1484784"/>
            <a:ext cx="302433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Конкурс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3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.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latin typeface="Arial Narrow" pitchFamily="34" charset="0"/>
              </a:rPr>
              <a:t>«Расшифруй названия продуктов»</a:t>
            </a:r>
            <a:endParaRPr lang="ru-RU" sz="3600" b="1" cap="none" spc="50" dirty="0">
              <a:ln w="11430"/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motex\Desktop\17491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Расставь буквы в правильном порядке, чтобы получились названия продуктов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195736" y="1412776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None/>
            </a:pPr>
            <a:endParaRPr lang="ru-RU" sz="1400" b="1" u="sng" dirty="0" smtClean="0"/>
          </a:p>
          <a:p>
            <a:pPr algn="ctr">
              <a:buNone/>
            </a:pPr>
            <a:r>
              <a:rPr lang="en-US" dirty="0" smtClean="0"/>
              <a:t>   </a:t>
            </a:r>
            <a:r>
              <a:rPr lang="en-US" sz="5400" dirty="0" err="1" smtClean="0"/>
              <a:t>ppale</a:t>
            </a:r>
            <a:endParaRPr lang="en-US" sz="5400" dirty="0" smtClean="0"/>
          </a:p>
          <a:p>
            <a:pPr algn="ctr">
              <a:buNone/>
            </a:pPr>
            <a:r>
              <a:rPr lang="en-US" sz="5400" dirty="0" err="1" smtClean="0"/>
              <a:t>limk</a:t>
            </a:r>
            <a:endParaRPr lang="en-US" sz="5400" dirty="0" smtClean="0"/>
          </a:p>
          <a:p>
            <a:pPr algn="ctr">
              <a:buNone/>
            </a:pPr>
            <a:r>
              <a:rPr lang="en-US" sz="5400" dirty="0" err="1" smtClean="0"/>
              <a:t>nabana</a:t>
            </a:r>
            <a:endParaRPr lang="en-US" sz="5400" dirty="0" smtClean="0"/>
          </a:p>
          <a:p>
            <a:pPr algn="ctr">
              <a:buNone/>
            </a:pPr>
            <a:r>
              <a:rPr lang="en-US" sz="5400" dirty="0" err="1" smtClean="0"/>
              <a:t>keac</a:t>
            </a:r>
            <a:endParaRPr lang="en-US" sz="5400" dirty="0" smtClean="0"/>
          </a:p>
          <a:p>
            <a:pPr algn="ctr">
              <a:buNone/>
            </a:pPr>
            <a:r>
              <a:rPr lang="en-US" sz="5400" dirty="0" err="1" smtClean="0"/>
              <a:t>pzzia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1328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248</Words>
  <Application>Microsoft Office PowerPoint</Application>
  <PresentationFormat>Экран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Конкурсная программа  “ I know English”</vt:lpstr>
      <vt:lpstr>Презентация PowerPoint</vt:lpstr>
      <vt:lpstr>Презентация PowerPoint</vt:lpstr>
      <vt:lpstr>Презентация PowerPoint</vt:lpstr>
      <vt:lpstr>Презентация PowerPoint</vt:lpstr>
      <vt:lpstr> Реши примеры и назови ответ на английском языке</vt:lpstr>
      <vt:lpstr> Реши примеры и назови ответ на английском языке</vt:lpstr>
      <vt:lpstr>Презентация PowerPoint</vt:lpstr>
      <vt:lpstr>Расставь буквы в правильном порядке, чтобы получились названия продуктов</vt:lpstr>
      <vt:lpstr>Презентация PowerPoint</vt:lpstr>
      <vt:lpstr>Закончите стихотворения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английскому языку  “Funny English”</dc:title>
  <dc:creator>Domotex</dc:creator>
  <cp:lastModifiedBy>МБОУ Гимназия №3</cp:lastModifiedBy>
  <cp:revision>31</cp:revision>
  <dcterms:created xsi:type="dcterms:W3CDTF">2016-02-06T10:42:36Z</dcterms:created>
  <dcterms:modified xsi:type="dcterms:W3CDTF">2025-03-11T09:06:55Z</dcterms:modified>
</cp:coreProperties>
</file>