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  <p:sldMasterId id="2147483792" r:id="rId9"/>
    <p:sldMasterId id="2147483804" r:id="rId10"/>
    <p:sldMasterId id="2147483816" r:id="rId11"/>
    <p:sldMasterId id="2147483828" r:id="rId12"/>
    <p:sldMasterId id="2147483840" r:id="rId13"/>
  </p:sldMasterIdLst>
  <p:sldIdLst>
    <p:sldId id="362" r:id="rId14"/>
    <p:sldId id="330" r:id="rId15"/>
    <p:sldId id="332" r:id="rId16"/>
    <p:sldId id="335" r:id="rId17"/>
    <p:sldId id="333" r:id="rId18"/>
    <p:sldId id="267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270" r:id="rId27"/>
    <p:sldId id="343" r:id="rId28"/>
    <p:sldId id="344" r:id="rId29"/>
    <p:sldId id="345" r:id="rId30"/>
    <p:sldId id="346" r:id="rId31"/>
    <p:sldId id="347" r:id="rId32"/>
    <p:sldId id="279" r:id="rId33"/>
    <p:sldId id="280" r:id="rId34"/>
    <p:sldId id="348" r:id="rId35"/>
    <p:sldId id="349" r:id="rId36"/>
    <p:sldId id="350" r:id="rId37"/>
    <p:sldId id="351" r:id="rId38"/>
    <p:sldId id="352" r:id="rId39"/>
    <p:sldId id="30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901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73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81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5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44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1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97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154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515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213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930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09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790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60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90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406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821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49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0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143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926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787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648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913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457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712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72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46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62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939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385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38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20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613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196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650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94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656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614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13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371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05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976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93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0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0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7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6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5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01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9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25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3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2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0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9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75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09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6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9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54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9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57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8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8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6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41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15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33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63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90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31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98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8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1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7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9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07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2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12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03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3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6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8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902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2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35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83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3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00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67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99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98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7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58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27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084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25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6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3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36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66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10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29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91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50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65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692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2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8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899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132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060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40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998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871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052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17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1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0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59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8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4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5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7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microsoft.com/office/2007/relationships/hdphoto" Target="../media/hdphoto13.wdp"/><Relationship Id="rId4" Type="http://schemas.microsoft.com/office/2007/relationships/hdphoto" Target="../media/hdphoto6.wdp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15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25.png"/><Relationship Id="rId1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microsoft.com/office/2007/relationships/hdphoto" Target="../media/hdphoto20.wdp"/><Relationship Id="rId17" Type="http://schemas.openxmlformats.org/officeDocument/2006/relationships/image" Target="../media/image3.png"/><Relationship Id="rId2" Type="http://schemas.openxmlformats.org/officeDocument/2006/relationships/image" Target="../media/image11.jpeg"/><Relationship Id="rId16" Type="http://schemas.microsoft.com/office/2007/relationships/hdphoto" Target="../media/hdphoto22.wdp"/><Relationship Id="rId1" Type="http://schemas.openxmlformats.org/officeDocument/2006/relationships/slideLayout" Target="../slideLayouts/slideLayout68.xml"/><Relationship Id="rId6" Type="http://schemas.microsoft.com/office/2007/relationships/hdphoto" Target="../media/hdphoto6.wdp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microsoft.com/office/2007/relationships/hdphoto" Target="../media/hdphoto19.wdp"/><Relationship Id="rId4" Type="http://schemas.microsoft.com/office/2007/relationships/hdphoto" Target="../media/hdphoto17.wdp"/><Relationship Id="rId9" Type="http://schemas.openxmlformats.org/officeDocument/2006/relationships/image" Target="../media/image23.png"/><Relationship Id="rId14" Type="http://schemas.microsoft.com/office/2007/relationships/hdphoto" Target="../media/hdphoto2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5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microsoft.com/office/2007/relationships/hdphoto" Target="../media/hdphoto23.wdp"/><Relationship Id="rId4" Type="http://schemas.microsoft.com/office/2007/relationships/hdphoto" Target="../media/hdphoto5.wdp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6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10" Type="http://schemas.microsoft.com/office/2007/relationships/hdphoto" Target="../media/hdphoto24.wdp"/><Relationship Id="rId4" Type="http://schemas.microsoft.com/office/2007/relationships/hdphoto" Target="../media/hdphoto7.wdp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7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8.xml"/><Relationship Id="rId6" Type="http://schemas.microsoft.com/office/2007/relationships/hdphoto" Target="../media/hdphoto26.wdp"/><Relationship Id="rId5" Type="http://schemas.openxmlformats.org/officeDocument/2006/relationships/image" Target="../media/image30.png"/><Relationship Id="rId10" Type="http://schemas.microsoft.com/office/2007/relationships/hdphoto" Target="../media/hdphoto2.wdp"/><Relationship Id="rId4" Type="http://schemas.microsoft.com/office/2007/relationships/hdphoto" Target="../media/hdphoto6.wdp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openxmlformats.org/officeDocument/2006/relationships/image" Target="../media/image35.png"/><Relationship Id="rId18" Type="http://schemas.microsoft.com/office/2007/relationships/hdphoto" Target="../media/hdphoto33.wdp"/><Relationship Id="rId3" Type="http://schemas.openxmlformats.org/officeDocument/2006/relationships/image" Target="../media/image31.png"/><Relationship Id="rId21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microsoft.com/office/2007/relationships/hdphoto" Target="../media/hdphoto2.wdp"/><Relationship Id="rId17" Type="http://schemas.openxmlformats.org/officeDocument/2006/relationships/image" Target="../media/image37.png"/><Relationship Id="rId2" Type="http://schemas.openxmlformats.org/officeDocument/2006/relationships/image" Target="../media/image11.jpeg"/><Relationship Id="rId16" Type="http://schemas.microsoft.com/office/2007/relationships/hdphoto" Target="../media/hdphoto32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39.xml"/><Relationship Id="rId6" Type="http://schemas.microsoft.com/office/2007/relationships/hdphoto" Target="../media/hdphoto28.wdp"/><Relationship Id="rId11" Type="http://schemas.openxmlformats.org/officeDocument/2006/relationships/image" Target="../media/image3.png"/><Relationship Id="rId5" Type="http://schemas.openxmlformats.org/officeDocument/2006/relationships/image" Target="../media/image32.png"/><Relationship Id="rId15" Type="http://schemas.openxmlformats.org/officeDocument/2006/relationships/image" Target="../media/image36.png"/><Relationship Id="rId10" Type="http://schemas.microsoft.com/office/2007/relationships/hdphoto" Target="../media/hdphoto30.wdp"/><Relationship Id="rId19" Type="http://schemas.openxmlformats.org/officeDocument/2006/relationships/image" Target="../media/image10.png"/><Relationship Id="rId4" Type="http://schemas.microsoft.com/office/2007/relationships/hdphoto" Target="../media/hdphoto27.wdp"/><Relationship Id="rId9" Type="http://schemas.openxmlformats.org/officeDocument/2006/relationships/image" Target="../media/image34.png"/><Relationship Id="rId14" Type="http://schemas.microsoft.com/office/2007/relationships/hdphoto" Target="../media/hdphoto31.wdp"/><Relationship Id="rId22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Relationship Id="rId6" Type="http://schemas.microsoft.com/office/2007/relationships/hdphoto" Target="../media/hdphoto34.wdp"/><Relationship Id="rId11" Type="http://schemas.microsoft.com/office/2007/relationships/hdphoto" Target="../media/hdphoto35.wdp"/><Relationship Id="rId5" Type="http://schemas.openxmlformats.org/officeDocument/2006/relationships/image" Target="../media/image40.png"/><Relationship Id="rId15" Type="http://schemas.openxmlformats.org/officeDocument/2006/relationships/image" Target="../media/image46.jpe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26.wdp"/><Relationship Id="rId1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7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10" Type="http://schemas.microsoft.com/office/2007/relationships/hdphoto" Target="../media/hdphoto11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2AD81-30D1-479C-9E02-FE6D7CB900EA}"/>
              </a:ext>
            </a:extLst>
          </p:cNvPr>
          <p:cNvSpPr txBox="1"/>
          <p:nvPr/>
        </p:nvSpPr>
        <p:spPr>
          <a:xfrm>
            <a:off x="7020272" y="630932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–логопед: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Савинцева Алёна Сергеевна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07D60-A684-4BC7-AC46-17F9D2FC2CC4}"/>
              </a:ext>
            </a:extLst>
          </p:cNvPr>
          <p:cNvSpPr txBox="1"/>
          <p:nvPr/>
        </p:nvSpPr>
        <p:spPr>
          <a:xfrm>
            <a:off x="1763688" y="74067"/>
            <a:ext cx="57959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634021, город Томск, ул. Алтайская 128, телефон 45-06-40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262AE-138F-4F20-B631-E2BD018CCBC6}"/>
              </a:ext>
            </a:extLst>
          </p:cNvPr>
          <p:cNvSpPr txBox="1"/>
          <p:nvPr/>
        </p:nvSpPr>
        <p:spPr>
          <a:xfrm>
            <a:off x="1619672" y="2708920"/>
            <a:ext cx="57959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Лексическая тема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«Зимующие птицы»</a:t>
            </a:r>
          </a:p>
        </p:txBody>
      </p:sp>
    </p:spTree>
    <p:extLst>
      <p:ext uri="{BB962C8B-B14F-4D97-AF65-F5344CB8AC3E}">
        <p14:creationId xmlns:p14="http://schemas.microsoft.com/office/powerpoint/2010/main" val="62085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34169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29" y="2996952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828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18" y="2564904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13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26458"/>
            <a:ext cx="1684895" cy="16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73072"/>
            <a:ext cx="1434217" cy="9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1105673" cy="10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10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5450"/>
            <a:ext cx="2090624" cy="20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8746"/>
            <a:ext cx="1983514" cy="17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96" y="1736966"/>
            <a:ext cx="1259986" cy="12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28" y="4710371"/>
            <a:ext cx="1190436" cy="10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7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10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6029"/>
            <a:ext cx="2296902" cy="22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91" y="4236685"/>
            <a:ext cx="2118554" cy="20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6347"/>
            <a:ext cx="1648830" cy="16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47" y="4541020"/>
            <a:ext cx="1473759" cy="14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7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ГО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356867" y="4561269"/>
            <a:ext cx="184698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ЛУБЬ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0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63" y="260648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40140"/>
            <a:ext cx="3093361" cy="3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b="1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95203" y="4577353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СИ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547664" y="4547856"/>
            <a:ext cx="1101240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НИ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648904" y="4534443"/>
            <a:ext cx="1151334" cy="115023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ЦА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1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48" y="255992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43616"/>
            <a:ext cx="3734159" cy="2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368153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СНЕ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19672" y="4561269"/>
            <a:ext cx="1584176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ГИРЬ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0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63" y="260648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2560893" cy="24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b="1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95203" y="4577353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ВО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547664" y="4547856"/>
            <a:ext cx="1101240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РО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648904" y="4534443"/>
            <a:ext cx="1275024" cy="115023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БЕЙ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1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48" y="255992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08" y="1543840"/>
            <a:ext cx="2749255" cy="27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ДЯ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403980" y="4579087"/>
            <a:ext cx="1414933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ТЕЛ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0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63" y="260648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0520">
            <a:off x="5098285" y="1333830"/>
            <a:ext cx="2210686" cy="27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b="1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95203" y="4577353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ВО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547664" y="4547856"/>
            <a:ext cx="1101240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РО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648904" y="4534443"/>
            <a:ext cx="1151334" cy="115023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НА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1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48" y="255992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78" y="1412776"/>
            <a:ext cx="2696824" cy="24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3"/>
            <a:ext cx="605486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Эти птицы остаются с нами каждую зиму. Их называют «зимующими». Назови птиц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3086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4" y="4987438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63" y="4875964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62" y="1081777"/>
            <a:ext cx="4686804" cy="53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zoomuseum-tsu.ru/data/birds/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83" y="2531600"/>
            <a:ext cx="1689515" cy="16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08" y="4221115"/>
            <a:ext cx="1812556" cy="22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4" y="1268760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52" y="2387573"/>
            <a:ext cx="1909738" cy="12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86" y="1268760"/>
            <a:ext cx="1700348" cy="17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04" y="3066884"/>
            <a:ext cx="1737216" cy="16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1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«Скажи одним словом»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2236140" y="1427670"/>
            <a:ext cx="2479875" cy="94356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>
            <a:off x="6372200" y="1367569"/>
            <a:ext cx="2592288" cy="91200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ьная выноска 24"/>
          <p:cNvSpPr/>
          <p:nvPr/>
        </p:nvSpPr>
        <p:spPr>
          <a:xfrm>
            <a:off x="2067632" y="4267042"/>
            <a:ext cx="2574375" cy="9621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6283629" y="4251679"/>
            <a:ext cx="2398007" cy="9775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7615" y="1576289"/>
            <a:ext cx="20592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снегиря красная грудка, значит он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1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36139" y="4472699"/>
            <a:ext cx="22006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сороки длинный хвост, значит она…</a:t>
            </a:r>
            <a:endParaRPr lang="ru-RU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4401107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дятла длинный клюв, значит он…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79956" y="1367568"/>
            <a:ext cx="24845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синицы желтая грудка, значит она…</a:t>
            </a:r>
            <a:endParaRPr lang="ru-RU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08" y="2015348"/>
            <a:ext cx="1549094" cy="15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45" y="4717796"/>
            <a:ext cx="1820760" cy="17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80" y="1886502"/>
            <a:ext cx="2205734" cy="14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0520">
            <a:off x="5210424" y="4477455"/>
            <a:ext cx="1649237" cy="20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7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41" y="1160748"/>
            <a:ext cx="33463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cdn1.ozone.ru/s3/multimedia-k/6006290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4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04" y="1068256"/>
            <a:ext cx="1716551" cy="11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28" y="2967359"/>
            <a:ext cx="1397959" cy="13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640334" y="5082568"/>
            <a:ext cx="1804023" cy="1450879"/>
            <a:chOff x="6640334" y="5082568"/>
            <a:chExt cx="1804023" cy="1450879"/>
          </a:xfrm>
        </p:grpSpPr>
        <p:pic>
          <p:nvPicPr>
            <p:cNvPr id="37" name="Picture 14" descr="http://abali.ru/wp-content/uploads/2013/09/Vorona-Crow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4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334" y="5505992"/>
              <a:ext cx="1135645" cy="10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http://abali.ru/wp-content/uploads/2013/09/Vorona-Crow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4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712" y="5082568"/>
              <a:ext cx="1135645" cy="10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48" y="5351017"/>
            <a:ext cx="1161054" cy="113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1" y="5227751"/>
            <a:ext cx="1366425" cy="13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0520">
            <a:off x="687719" y="2900792"/>
            <a:ext cx="1324281" cy="16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67" y="919167"/>
            <a:ext cx="1442546" cy="14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340768"/>
            <a:ext cx="6192688" cy="42484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260649"/>
            <a:ext cx="3702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Какая картинка лишняя?</a:t>
            </a:r>
          </a:p>
        </p:txBody>
      </p:sp>
      <p:pic>
        <p:nvPicPr>
          <p:cNvPr id="5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7834"/>
            <a:ext cx="1872208" cy="1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83" y="3356992"/>
            <a:ext cx="2044081" cy="20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85809"/>
            <a:ext cx="1718895" cy="17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slide-share.ru/image/1380465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97833" l="1985" r="97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26" y="1600029"/>
            <a:ext cx="2229353" cy="20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340768"/>
            <a:ext cx="6192688" cy="42484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260649"/>
            <a:ext cx="3702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Какая картинка лишняя?</a:t>
            </a:r>
          </a:p>
        </p:txBody>
      </p:sp>
      <p:pic>
        <p:nvPicPr>
          <p:cNvPr id="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83" y="3356992"/>
            <a:ext cx="2044081" cy="20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06" y="3787733"/>
            <a:ext cx="2111507" cy="14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93" y="1648416"/>
            <a:ext cx="2238820" cy="21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1f70bfc15daff6e67cb023219a59bde0&amp;n=1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18" y="1648416"/>
            <a:ext cx="22860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404665"/>
            <a:ext cx="22244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Сравни птиц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77048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149080"/>
            <a:ext cx="77048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3" y="1340769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голубя хвост короткий, а у сороки…</a:t>
            </a:r>
          </a:p>
        </p:txBody>
      </p:sp>
      <p:pic>
        <p:nvPicPr>
          <p:cNvPr id="8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08" y="1571601"/>
            <a:ext cx="1718895" cy="17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198">
            <a:off x="4708608" y="1567751"/>
            <a:ext cx="1806895" cy="17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7" y="436510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снегиря грудка красная, а у синицы…</a:t>
            </a:r>
          </a:p>
        </p:txBody>
      </p:sp>
      <p:pic>
        <p:nvPicPr>
          <p:cNvPr id="11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73" y="4927755"/>
            <a:ext cx="118093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873685"/>
            <a:ext cx="1936095" cy="12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12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404665"/>
            <a:ext cx="22244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Сравни птиц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77048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149080"/>
            <a:ext cx="77048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3" y="1340769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Воробей маленький, а ворона…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7" y="436510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Голубь тяжелый, а синичка…</a:t>
            </a:r>
          </a:p>
        </p:txBody>
      </p:sp>
      <p:pic>
        <p:nvPicPr>
          <p:cNvPr id="12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873685"/>
            <a:ext cx="1936095" cy="12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28" y="1758768"/>
            <a:ext cx="1468456" cy="14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627317"/>
            <a:ext cx="1670680" cy="15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44" y="4595936"/>
            <a:ext cx="1568479" cy="1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4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1435d22f0162751b3b5c8032440a4673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908720"/>
            <a:ext cx="3427377" cy="49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.ya-webdesign.com/images/stump-clipart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83739"/>
            <a:ext cx="2664241" cy="17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banner2.cleanpng.com/20180422/che/kisspng-furniture-bench-cartoon-clip-art-5add07e728ee55.39336588152443491916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365104"/>
            <a:ext cx="3639570" cy="234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rekperm.ru/wp-content/uploads/2016/04/kormushki-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030121"/>
            <a:ext cx="1922833" cy="15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88641"/>
            <a:ext cx="5004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Расскажи, кто где сидит?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(употребление предлогов)</a:t>
            </a:r>
          </a:p>
        </p:txBody>
      </p:sp>
      <p:pic>
        <p:nvPicPr>
          <p:cNvPr id="7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9" y="4126663"/>
            <a:ext cx="1568479" cy="1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97" y="2595047"/>
            <a:ext cx="1178853" cy="78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29" y="3787380"/>
            <a:ext cx="1021266" cy="9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88" y="5709265"/>
            <a:ext cx="1045420" cy="10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198">
            <a:off x="6652823" y="3794744"/>
            <a:ext cx="1806895" cy="17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2" y="5251610"/>
            <a:ext cx="1612627" cy="14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96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5248742" y="1878207"/>
            <a:ext cx="2016223" cy="1570724"/>
            <a:chOff x="2623379" y="1878207"/>
            <a:chExt cx="2016223" cy="157072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623379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696283" y="1878207"/>
              <a:ext cx="1943319" cy="1846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ru-RU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995934" y="188640"/>
            <a:ext cx="2016223" cy="157072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746728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Расскажи о птице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718074" y="1878207"/>
            <a:ext cx="4518221" cy="1570724"/>
            <a:chOff x="2572945" y="1878207"/>
            <a:chExt cx="4518221" cy="15707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72945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074943" y="1878207"/>
              <a:ext cx="2016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Величина, цвет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84894" y="5233276"/>
            <a:ext cx="2016223" cy="1570724"/>
            <a:chOff x="2623379" y="1878207"/>
            <a:chExt cx="2016223" cy="15707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623379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42493" y="1878207"/>
              <a:ext cx="1997109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Как зимует?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775779" y="3567127"/>
            <a:ext cx="2016223" cy="1570724"/>
            <a:chOff x="2623379" y="1878207"/>
            <a:chExt cx="2016223" cy="157072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23379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642493" y="1878207"/>
              <a:ext cx="1997109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ru-RU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264382" y="3540194"/>
            <a:ext cx="2016223" cy="1570724"/>
            <a:chOff x="2623379" y="1878207"/>
            <a:chExt cx="2016223" cy="157072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23379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642493" y="1878207"/>
              <a:ext cx="1997109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Что ест?</a:t>
              </a:r>
            </a:p>
          </p:txBody>
        </p:sp>
      </p:grpSp>
      <p:sp>
        <p:nvSpPr>
          <p:cNvPr id="4" name="Овал 3"/>
          <p:cNvSpPr/>
          <p:nvPr/>
        </p:nvSpPr>
        <p:spPr>
          <a:xfrm>
            <a:off x="5412402" y="2253188"/>
            <a:ext cx="688715" cy="70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590323" y="2685379"/>
            <a:ext cx="510794" cy="496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i.pinimg.com/originals/9a/58/de/9a58de695e169e53cd644202b3ecc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8" y="2253188"/>
            <a:ext cx="881918" cy="8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cdn.pixabay.com/photo/2016/03/31/19/30/dish-1295067__4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01" y="4373547"/>
            <a:ext cx="1318304" cy="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4544" y="354019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 тела</a:t>
            </a:r>
          </a:p>
        </p:txBody>
      </p:sp>
      <p:pic>
        <p:nvPicPr>
          <p:cNvPr id="1030" name="Picture 6" descr="https://img2.freepng.ru/20171127/b62/snowy-tree-transparent-png-image-5a1cbc2a582957.2566420315118326183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16" y="5448867"/>
            <a:ext cx="1349457" cy="11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s://us.123rf.com/450wm/arcady31/arcady311912/arcady31191200087/136988995-snowflake-blue-silhouette-vector-icons-set-isolated-on-whit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us.123rf.com/450wm/arcady31/arcady311912/arcady31191200087/136988995-snowflake-blue-silhouette-vector-icons-set-isolated-on-white-background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73" y="5541043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15" y="239774"/>
            <a:ext cx="1468456" cy="14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18074" y="1878207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Перелетные или зимующие</a:t>
            </a:r>
          </a:p>
        </p:txBody>
      </p:sp>
      <p:pic>
        <p:nvPicPr>
          <p:cNvPr id="46" name="Picture 4" descr="https://rekperm.ru/wp-content/uploads/2016/04/kormushki-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43" y="5896116"/>
            <a:ext cx="933563" cy="7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35" y="2873049"/>
            <a:ext cx="440394" cy="4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8175" flipV="1">
            <a:off x="4031671" y="2451782"/>
            <a:ext cx="440394" cy="3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www.culture.ru/storage/images/a4247ecb83d91aad3888641ceb86994b/7021cd1303e4e8bc8fd483ea8acd62e0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32" y="2608111"/>
            <a:ext cx="913953" cy="6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4.infourok.ru/uploads/ex/0f36/0011c275-b35363f4/img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32" y="3614986"/>
            <a:ext cx="1908412" cy="14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5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74" y="1404773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21" y="922172"/>
            <a:ext cx="1480607" cy="14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62025"/>
            <a:ext cx="1480607" cy="14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83" y="4365104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8" y="4684050"/>
            <a:ext cx="1811007" cy="12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05" y="4668706"/>
            <a:ext cx="18113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8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69" y="1700808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97" y="2189542"/>
            <a:ext cx="1248593" cy="12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56" y="1410625"/>
            <a:ext cx="1248593" cy="12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85246"/>
            <a:ext cx="1902530" cy="18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45850"/>
            <a:ext cx="1471466" cy="14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10" y="4545850"/>
            <a:ext cx="1471466" cy="14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0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4575"/>
            <a:ext cx="1925257" cy="19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45" y="1074572"/>
            <a:ext cx="1641032" cy="16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47" y="1895088"/>
            <a:ext cx="1641032" cy="16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zoomuseum-tsu.ru/data/birds/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11697"/>
            <a:ext cx="2053607" cy="20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zoomuseum-tsu.ru/data/birds/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8" y="4295819"/>
            <a:ext cx="1685362" cy="16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zoomuseum-tsu.ru/data/birds/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19" y="4295819"/>
            <a:ext cx="1685362" cy="16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0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73" y="1311147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23545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46985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64" y="364003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7834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51" y="2507966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22" y="2063473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782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2425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81" y="2501663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48118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78" y="808630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58" y="2422183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26717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78" y="2726983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21" y="2709690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44" y="1484784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31" y="548680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02" y="2564904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252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27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5_Тема Office</vt:lpstr>
      <vt:lpstr>12_Тема Office</vt:lpstr>
      <vt:lpstr>13_Тема Office</vt:lpstr>
      <vt:lpstr>14_Тема Office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</dc:title>
  <dc:creator>User</dc:creator>
  <cp:lastModifiedBy>Алена</cp:lastModifiedBy>
  <cp:revision>89</cp:revision>
  <dcterms:created xsi:type="dcterms:W3CDTF">2021-10-30T04:53:11Z</dcterms:created>
  <dcterms:modified xsi:type="dcterms:W3CDTF">2025-02-19T08:16:03Z</dcterms:modified>
</cp:coreProperties>
</file>