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11BB0-BB09-4F9A-A1CA-1261FE632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C69057-84B2-4920-8F79-94E8BAC4F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D0525-0A6C-413D-A7D5-E46F000B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DBD65-BB50-47C1-B3E1-D7894112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2E40D-F4F1-4595-A8B6-B680C1ED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F2E83-E58D-4D7C-8E32-62C78704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EE63F-F3EE-4AE4-8269-260CE5279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B4631-5A94-450C-8E2F-D9D2D088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E0675-B026-4029-AB7C-F38ED019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70CA8-A309-4C75-BF6B-B2B7B3D5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474FD-AFBA-41EB-A2E5-13F682A86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F8F891-D0B5-4B3A-93B9-737D2D48F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0A953-6D84-4A16-9FDB-6CE3677E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821A-31E6-480F-A2BC-9A059FE8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11D68-5714-4DB0-88E9-F7039CC6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5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1678B-43B5-436B-AFD2-4C86B813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2999A-6BCA-4086-B666-641BA6BE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6E1B9-B0AA-4FA6-90C6-51B75677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3C768-0A02-4028-A4A1-651A4A14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E826D0-332E-46AE-8880-4CD23827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E7B9B-AA95-48E3-9921-29BEB94C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7306B-499C-4553-820F-525A22D2B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12FEE-7746-4E50-BCDE-C30924E6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C20499-46E7-4B16-AE19-38E51D0B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E2C63-B91F-4A1C-974A-1A014AFB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E7B50-E706-4C82-9472-9437A0C6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853BD-4029-47AE-879B-9A1F7A68E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2939FF-7DFB-448A-BF32-861A124F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EDD75-DF49-4E8C-BEE1-3F27C4BC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AA22CE-415E-4F34-9C81-DD54BBFF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92FAF4-0CD6-42EF-8F05-64355DE0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1F082-E07E-4173-B7FF-CB266390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4A8D2-6DF1-4DEA-91B1-B7737EF6F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709EA9-E61D-4729-9C0A-9134715F9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1B5DD6-B696-4321-A730-50A60AE77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ED82F4-DF4B-4FCE-A1C3-5E3EA3550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D5C567-CBA1-421D-B57F-42630538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B4DA7C-D8A3-4AAC-82D4-592FBA99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E8E485-5249-46B4-A267-541AD47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ABCDA-E563-4897-B575-7D2AA35B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8A30BB-1AD0-42D8-8575-C443514D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46F79B-70CD-4215-9656-44AA98DF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BFC06-2700-437D-9DDE-0609A54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1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0DEDE4-664C-4780-80B0-5A6A60E3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FC9703-5B93-4AA2-8A38-59A0DE44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6CDF3-7EC8-4075-B4A4-5163F689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83F83-7F2D-4539-A1F5-4EBB6436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7FA64-222A-49F4-9F23-CC801D2A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C0E0A-8A29-4042-ACD7-9D611551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B4941-7122-47AE-8518-A0979F13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B9E73-3B33-48FD-AE5D-53779C37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6F8888-0A37-4CBE-B531-4428C204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2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B1363-232A-4C60-AC18-6A4B16E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43D337-96AB-4940-B37A-B6AFAB14F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F4709-D32A-41FF-BD57-7F5367881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D49D30-2100-4BA5-9D6D-2347707E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13989-B6B4-48A3-BBA3-13600584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438C1-AC9A-4523-805C-85968911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2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75770-3780-40F4-92E0-A4F0FB4D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EC59D7-05C4-4E94-94C1-A0BD504A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F8A33-14C2-4FCB-8FD0-80943293F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6584-F9B4-4D0D-A9CA-F6EC876120D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74902-89F2-402A-8355-D4400238D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06DE1-F2D4-4821-94E1-E3AA1365A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4CA0-E8DD-49C0-849E-B98D3B68E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2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379EA-E0BE-4562-8D8D-F481036BC904}"/>
              </a:ext>
            </a:extLst>
          </p:cNvPr>
          <p:cNvSpPr txBox="1"/>
          <p:nvPr/>
        </p:nvSpPr>
        <p:spPr>
          <a:xfrm>
            <a:off x="2402540" y="1281952"/>
            <a:ext cx="7431741" cy="3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проект на тему: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Космос и Челябинская область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Выполнили: ученики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«А» класса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Наставник: Калинина Наталья 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43051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AAD00E-08E1-477F-B67E-0485377E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… </a:t>
            </a:r>
            <a:r>
              <a:rPr lang="ru-RU" b="1" dirty="0"/>
              <a:t>Челябинская область видна из космоса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0237AFD-2BF2-44E7-82E9-C1444485D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153" y="1936376"/>
            <a:ext cx="6225833" cy="408790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CAF554B-E30C-48FB-90A3-9D9AD162B1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/>
              <a:t>Космонавт Сергей Рыжиков сделал в космосе снимок города Магнитогорска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2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C724D8-3A05-4010-973B-C2B6E3D9A5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2017 году космонавт Сергей Рязанский сделал снимок Челябинской области с борта МКС, разместил его в </a:t>
            </a:r>
            <a:r>
              <a:rPr lang="ru-RU" dirty="0" err="1"/>
              <a:t>Instagram</a:t>
            </a:r>
            <a:r>
              <a:rPr lang="ru-RU" dirty="0"/>
              <a:t>. «А это Челябинск, - написал автор. - Челябинские энергетики настолько суровы, что город видно даже из космоса».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D430C2-3CF2-4AAF-95EB-A7C9F091A9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0882" y="2124635"/>
            <a:ext cx="4622905" cy="3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1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377998-05BD-47E1-8A5A-13D9D84C1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2020 году снимок с орбиты сделал ещё</a:t>
            </a:r>
          </a:p>
          <a:p>
            <a:pPr marL="0" indent="0">
              <a:buNone/>
            </a:pPr>
            <a:r>
              <a:rPr lang="ru-RU" dirty="0"/>
              <a:t>один российский космонавт Иван Вагнер и выложил у себя в </a:t>
            </a:r>
            <a:r>
              <a:rPr lang="ru-RU" dirty="0" err="1"/>
              <a:t>Instagram</a:t>
            </a:r>
            <a:r>
              <a:rPr lang="ru-RU" dirty="0"/>
              <a:t>. На фотографии, сделанной на борту международной космической </a:t>
            </a:r>
            <a:r>
              <a:rPr lang="ru-RU" dirty="0" err="1"/>
              <a:t>станции,виден</a:t>
            </a:r>
            <a:r>
              <a:rPr lang="ru-RU" dirty="0"/>
              <a:t> город Миасс и расположенное к северо-западу от него озеро Тургояк. Иван Вагнер рассказал пользователям соцсетей, что в Миассе раньше добывали золото, а затем там появились автозавод</a:t>
            </a:r>
          </a:p>
          <a:p>
            <a:pPr marL="0" indent="0">
              <a:buNone/>
            </a:pPr>
            <a:r>
              <a:rPr lang="ru-RU" dirty="0"/>
              <a:t>«Урал» и ракетный центр имени Макеева. А озеро Тургояк он назвал «Уральским Байкалом» за чистоту и глубину.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614608-56F0-4452-8501-2E6126BE5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2494" y="2008094"/>
            <a:ext cx="4814047" cy="40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E67A15-104C-45EF-A915-28B5D22161E5}"/>
              </a:ext>
            </a:extLst>
          </p:cNvPr>
          <p:cNvSpPr txBox="1"/>
          <p:nvPr/>
        </p:nvSpPr>
        <p:spPr>
          <a:xfrm>
            <a:off x="1990165" y="824753"/>
            <a:ext cx="67952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… в Челябинскую область прилетало три космических гостя.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8D127-6003-4BDB-8673-E3069FBA2B3E}"/>
              </a:ext>
            </a:extLst>
          </p:cNvPr>
          <p:cNvSpPr txBox="1"/>
          <p:nvPr/>
        </p:nvSpPr>
        <p:spPr>
          <a:xfrm>
            <a:off x="1900518" y="2339789"/>
            <a:ext cx="7243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… космическая тематика есть на карте Челябинской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8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379EA-E0BE-4562-8D8D-F481036BC904}"/>
              </a:ext>
            </a:extLst>
          </p:cNvPr>
          <p:cNvSpPr txBox="1"/>
          <p:nvPr/>
        </p:nvSpPr>
        <p:spPr>
          <a:xfrm>
            <a:off x="2402540" y="1281952"/>
            <a:ext cx="7431741" cy="3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проект на тему: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Космос и Челябинская область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Выполнили: ученики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«А» класса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Наставник: Калинина Наталья 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45306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FF585-570F-49A5-811D-0BFBB908C0D3}"/>
              </a:ext>
            </a:extLst>
          </p:cNvPr>
          <p:cNvSpPr txBox="1"/>
          <p:nvPr/>
        </p:nvSpPr>
        <p:spPr>
          <a:xfrm>
            <a:off x="2250141" y="1013013"/>
            <a:ext cx="7602071" cy="506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альбома</a:t>
            </a:r>
            <a:r>
              <a:rPr lang="ru-RU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историческими сведениями: как связана Челябинская область с освоением космоса, кто из  земляков стал космонавтом, какие исторические факты связывают нашу область с космосом.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1.Изучить литературу по истории развития космонавтики в Челябинской области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2.Проанализировать, систематизировать </a:t>
            </a:r>
            <a:r>
              <a:rPr lang="ru-RU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космонавтов проживавших на территории Челябинской области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3.Создать  </a:t>
            </a:r>
            <a:r>
              <a:rPr lang="ru-RU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 по теме « Космос и Челябинская область»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6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CFEB9-9A56-485C-8591-EC4F4F2D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Подготовка и сбор информации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F03ADD-6E32-49C9-9BF2-06B832959D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716A2DB-50F0-42EF-B3E7-7854BA94A6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4046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212D49-E75D-4126-85DE-EC6F04A1244B}"/>
              </a:ext>
            </a:extLst>
          </p:cNvPr>
          <p:cNvSpPr txBox="1"/>
          <p:nvPr/>
        </p:nvSpPr>
        <p:spPr>
          <a:xfrm>
            <a:off x="2635623" y="1667434"/>
            <a:ext cx="6804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Челябинская область родина лётчиков-космонавтов.</a:t>
            </a:r>
          </a:p>
        </p:txBody>
      </p:sp>
    </p:spTree>
    <p:extLst>
      <p:ext uri="{BB962C8B-B14F-4D97-AF65-F5344CB8AC3E}">
        <p14:creationId xmlns:p14="http://schemas.microsoft.com/office/powerpoint/2010/main" val="3332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233CB-58F1-4AA3-94A7-1942305E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D46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Павел Романович Попович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567D8F-2BB0-40FF-B52E-0FDD044BC4D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1F017-4FE8-4834-B08D-B9FB7DC1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61" y="996950"/>
            <a:ext cx="5699098" cy="48641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E2EBE0C-F1A7-438D-A387-4FC0D6AB9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3D46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D464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багаже Павла Поповича два полёта в космос. Первый состоялся в 1962 году, сделав его четвёртым советским космонавтом. Следующую командировку в космос Павел Романович ждал 12 лет. Она состоялась в 1974 году и подарила ему почти 16 суток на орбите Земли.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90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BA531-D604-4C00-83F4-CC8785E4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Константин Петрович Феоктистов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FC5E1A-96F0-4193-B7E1-E9B020CCB5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175" b="18175"/>
          <a:stretch>
            <a:fillRect/>
          </a:stretch>
        </p:blipFill>
        <p:spPr>
          <a:xfrm>
            <a:off x="5183188" y="457201"/>
            <a:ext cx="6172200" cy="540385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8AEDD11-8E75-4820-8AC8-5C1AB2341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Феоктистов стал первым «гражданским» космонавтом и инженером в космосе (до него летали только военные лётчики), первым среди конструкторов космических кораблей, отправившимся на орбиту на аппарате, который сам же и создал.</a:t>
            </a:r>
          </a:p>
        </p:txBody>
      </p:sp>
    </p:spTree>
    <p:extLst>
      <p:ext uri="{BB962C8B-B14F-4D97-AF65-F5344CB8AC3E}">
        <p14:creationId xmlns:p14="http://schemas.microsoft.com/office/powerpoint/2010/main" val="313845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A482C-459D-4A27-99C8-42DE1C65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C12FA-EA1E-477E-9388-9394DEBA56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628" b="21628"/>
          <a:stretch>
            <a:fillRect/>
          </a:stretch>
        </p:blipFill>
        <p:spPr>
          <a:xfrm>
            <a:off x="5183188" y="457201"/>
            <a:ext cx="6172200" cy="540385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7073DD1-597B-4A90-8A6B-0B17C33D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Стал первым российским космонавтом, который вёл свой блог во время 169 дней полёта, и вошёл в историю как первый российский космический блогер. Во время пребывания на МКС Максим сделал 32 тысячи фотографий. Другое его космическое достижение - вырастил на МКС пшеницу.</a:t>
            </a:r>
          </a:p>
        </p:txBody>
      </p:sp>
    </p:spTree>
    <p:extLst>
      <p:ext uri="{BB962C8B-B14F-4D97-AF65-F5344CB8AC3E}">
        <p14:creationId xmlns:p14="http://schemas.microsoft.com/office/powerpoint/2010/main" val="202453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ACF2F-8735-4131-8560-9C4A2BF6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Корниенко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9C4C7A-F367-4F24-B687-6C40A96A428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C1A9B6-F8FB-4F68-86B9-836D1FB73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пребывания в космосе - более 516 суток.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Любопытно, что из космоса, с борта МКС, Михаил Борисович перезванивался со своими друзьями, одноклассниками, звонил своей учительнице на домашний телефон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3DAC0-1F49-48CC-AB46-15C05864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0" y="860612"/>
            <a:ext cx="4990526" cy="5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A454C-B991-455F-8120-63DAA248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Петелин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B395F-5123-4DD2-AB3C-4CB6639B676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3BBF2-4916-4920-8666-92FB7771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3" y="1138518"/>
            <a:ext cx="5782235" cy="479611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92D4DB7-4883-4BF8-8560-5BA274FA2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космонавт.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этого полета он совершил выход в космос, который длился 6 часов 25 минут.</a:t>
            </a:r>
          </a:p>
        </p:txBody>
      </p:sp>
    </p:spTree>
    <p:extLst>
      <p:ext uri="{BB962C8B-B14F-4D97-AF65-F5344CB8AC3E}">
        <p14:creationId xmlns:p14="http://schemas.microsoft.com/office/powerpoint/2010/main" val="3922312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488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Подготовка и сбор информации</vt:lpstr>
      <vt:lpstr>Презентация PowerPoint</vt:lpstr>
      <vt:lpstr>Павел Романович Попович </vt:lpstr>
      <vt:lpstr>Константин Петрович Феоктистов</vt:lpstr>
      <vt:lpstr>Максим Сураев</vt:lpstr>
      <vt:lpstr>Максим Корниенко</vt:lpstr>
      <vt:lpstr>Дмитрий Петелин</vt:lpstr>
      <vt:lpstr>… Челябинская область видна из космоса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Huawei</cp:lastModifiedBy>
  <cp:revision>13</cp:revision>
  <dcterms:created xsi:type="dcterms:W3CDTF">2024-05-13T17:17:59Z</dcterms:created>
  <dcterms:modified xsi:type="dcterms:W3CDTF">2024-05-13T19:40:50Z</dcterms:modified>
</cp:coreProperties>
</file>