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1" r:id="rId5"/>
    <p:sldId id="262" r:id="rId6"/>
    <p:sldId id="263" r:id="rId7"/>
    <p:sldId id="266" r:id="rId8"/>
    <p:sldId id="265" r:id="rId9"/>
    <p:sldId id="269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11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ГЕОГРАФИЧЕСКИЙ КРУИЗ ПО МАТЕРИКАМ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4000" b="1" dirty="0" smtClean="0"/>
              <a:t>учитель географии МБОУ «СОШ №22» г. Чебоксары Чувашской Республики</a:t>
            </a:r>
            <a:br>
              <a:rPr lang="ru-RU" sz="4000" b="1" dirty="0" smtClean="0"/>
            </a:br>
            <a:r>
              <a:rPr lang="ru-RU" sz="4000" b="1" dirty="0" smtClean="0"/>
              <a:t>Кирилловой В.П.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Школа\Desktop\Vashingt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Школа\Desktop\54296b80b5c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4302370-indian-st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56084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depositphotos_1205069-Braz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260648"/>
            <a:ext cx="698477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esktop\large-detailed-administrative-divisions-map-of-algeria-2001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кола\Desktop\depositphotos_9090282-stock-photo-china-outline-map-with-sha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568952" cy="6336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Школа\Desktop\s98988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Школа\Desktop\usa50o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5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ru-RU" sz="4900" b="1" i="1" dirty="0" smtClean="0"/>
              <a:t>Цель: Повышение эффективности учебно-воспитательного процесса, </a:t>
            </a:r>
            <a:br>
              <a:rPr lang="ru-RU" sz="4900" b="1" i="1" dirty="0" smtClean="0"/>
            </a:br>
            <a:r>
              <a:rPr lang="ru-RU" sz="4900" b="1" i="1" dirty="0" smtClean="0"/>
              <a:t>привитие интереса к географическим знаниям.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69" name="Picture 1" descr="C:\Users\Школа\Desktop\6288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2493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Материки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</a:rPr>
              <a:t>Евразия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</a:rPr>
              <a:t>Северная Америка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</a:rPr>
              <a:t>Южная Америка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</a:rPr>
              <a:t>Африка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</a:rPr>
              <a:t>Антарктида </a:t>
            </a:r>
          </a:p>
          <a:p>
            <a:pPr algn="ctr">
              <a:buNone/>
            </a:pPr>
            <a: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</a:rPr>
              <a:t> Австралия</a:t>
            </a:r>
            <a:endParaRPr lang="ru-RU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В игру географическую приглашаем вас,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По этому же случаю послушайте указ: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Весёлыми и умными обязаны вы быть,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Глубокими познаниями всех нас поразить.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\Desktop\49cba6c8c84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esktop\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кола\Desktop\amazon-river-corb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48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ГЕОГРАФИЧЕСКИЙ КРУИЗ ПО МАТЕРИКАМ  учитель географии МБОУ «СОШ №22» г. Чебоксары Чувашской Республики Кирилловой В.П.  </vt:lpstr>
      <vt:lpstr>Цель: Повышение эффективности учебно-воспитательного процесса,  привитие интереса к географическим знаниям. </vt:lpstr>
      <vt:lpstr>Слайд 3</vt:lpstr>
      <vt:lpstr>Материки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ГЕОГРАФИЧЕСКИЙ КРУИЗ ПО МАТЕРИКАМ  учитель географии МБОУ «СОШ №22» г. Чебоксары Кирилловой В.П.  </dc:title>
  <dc:creator>Школа</dc:creator>
  <cp:lastModifiedBy>Школа</cp:lastModifiedBy>
  <cp:revision>10</cp:revision>
  <dcterms:created xsi:type="dcterms:W3CDTF">2017-12-28T07:53:27Z</dcterms:created>
  <dcterms:modified xsi:type="dcterms:W3CDTF">2017-12-29T07:24:32Z</dcterms:modified>
</cp:coreProperties>
</file>