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03" r:id="rId4"/>
    <p:sldId id="256" r:id="rId5"/>
    <p:sldId id="261" r:id="rId6"/>
    <p:sldId id="288" r:id="rId7"/>
    <p:sldId id="289" r:id="rId8"/>
    <p:sldId id="267" r:id="rId9"/>
    <p:sldId id="290" r:id="rId10"/>
    <p:sldId id="291" r:id="rId11"/>
    <p:sldId id="292" r:id="rId12"/>
    <p:sldId id="270" r:id="rId13"/>
    <p:sldId id="293" r:id="rId14"/>
    <p:sldId id="294" r:id="rId15"/>
    <p:sldId id="272" r:id="rId16"/>
    <p:sldId id="276" r:id="rId17"/>
    <p:sldId id="295" r:id="rId18"/>
    <p:sldId id="297" r:id="rId19"/>
    <p:sldId id="299" r:id="rId20"/>
    <p:sldId id="287" r:id="rId21"/>
    <p:sldId id="277" r:id="rId22"/>
    <p:sldId id="300" r:id="rId23"/>
    <p:sldId id="301" r:id="rId24"/>
    <p:sldId id="30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2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0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08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0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72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37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98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1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59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07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80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98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344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24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44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6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602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412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616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37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1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19.01.2025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31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10" Type="http://schemas.microsoft.com/office/2007/relationships/hdphoto" Target="../media/hdphoto17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1.wdp"/><Relationship Id="rId5" Type="http://schemas.openxmlformats.org/officeDocument/2006/relationships/image" Target="../media/image33.png"/><Relationship Id="rId10" Type="http://schemas.microsoft.com/office/2007/relationships/hdphoto" Target="../media/hdphoto23.wdp"/><Relationship Id="rId4" Type="http://schemas.microsoft.com/office/2007/relationships/hdphoto" Target="../media/hdphoto20.wdp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4.wdp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5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6.wdp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27.wdp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13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microsoft.com/office/2007/relationships/hdphoto" Target="../media/hdphoto3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9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5" Type="http://schemas.openxmlformats.org/officeDocument/2006/relationships/image" Target="../media/image28.png"/><Relationship Id="rId10" Type="http://schemas.microsoft.com/office/2007/relationships/hdphoto" Target="../media/hdphoto31.wdp"/><Relationship Id="rId4" Type="http://schemas.microsoft.com/office/2007/relationships/hdphoto" Target="../media/hdphoto28.wdp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3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2.jpe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8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14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4E55D1-6BC3-4E55-9EB5-D2DFED5F260E}"/>
              </a:ext>
            </a:extLst>
          </p:cNvPr>
          <p:cNvSpPr txBox="1"/>
          <p:nvPr/>
        </p:nvSpPr>
        <p:spPr>
          <a:xfrm>
            <a:off x="2339752" y="10294"/>
            <a:ext cx="4572000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Администрация города Томска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Департамент образования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МУНИЦИПАЛЬНОЕ АВТОНОМНОЕ ДОШКОЛЬНОЕ ОБРАЗОВАТЕЛЬНОЕ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УЧРЕЖДЕНИЕ ДЕТСКИЙ САД № 39 г. ТОМСК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634021, город Томск, ул. Алтайская 128, телефон 45-06-40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FDE75-5C50-437B-B3D7-90539EB42247}"/>
              </a:ext>
            </a:extLst>
          </p:cNvPr>
          <p:cNvSpPr txBox="1"/>
          <p:nvPr/>
        </p:nvSpPr>
        <p:spPr>
          <a:xfrm>
            <a:off x="2286000" y="2362076"/>
            <a:ext cx="457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Лексическая тема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«Новый год»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7F594A-E133-4045-A1A6-A5E3AC108652}"/>
              </a:ext>
            </a:extLst>
          </p:cNvPr>
          <p:cNvSpPr txBox="1"/>
          <p:nvPr/>
        </p:nvSpPr>
        <p:spPr>
          <a:xfrm>
            <a:off x="7092280" y="6309320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Учитель –логопед: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Петрова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льга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3253462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(елка, игрушка )</a:t>
            </a:r>
          </a:p>
        </p:txBody>
      </p:sp>
      <p:pic>
        <p:nvPicPr>
          <p:cNvPr id="13" name="Picture 2" descr="https://montessoriself.ru/wp-content/uploads/2014/12/e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98" y="1123321"/>
            <a:ext cx="1872542" cy="230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montessoriself.ru/wp-content/uploads/2014/12/e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901" y="1757792"/>
            <a:ext cx="994685" cy="110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garant-karelia.ru/upload/goods_pic_big/39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207" y="4258238"/>
            <a:ext cx="1981291" cy="198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garant-karelia.ru/upload/goods_pic_big/39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20" y="4842128"/>
            <a:ext cx="990645" cy="99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86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" y="0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(хлопушка, подарок )</a:t>
            </a:r>
          </a:p>
        </p:txBody>
      </p:sp>
      <p:pic>
        <p:nvPicPr>
          <p:cNvPr id="5122" name="Picture 2" descr="https://funforkids.ru/pictures/firework/firework0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103524"/>
            <a:ext cx="2325475" cy="232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funforkids.ru/pictures/firework/firework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66" y="1709393"/>
            <a:ext cx="1162737" cy="116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ages.ua.prom.st/1807276976_w640_h640_podarok-skidka-2-n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78" y="4167536"/>
            <a:ext cx="2057941" cy="216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ages.ua.prom.st/1807276976_w640_h640_podarok-skidka-2-n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315" y="4897588"/>
            <a:ext cx="978088" cy="102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670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Назови ласково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(конфета, мака)  )</a:t>
            </a:r>
          </a:p>
        </p:txBody>
      </p:sp>
      <p:pic>
        <p:nvPicPr>
          <p:cNvPr id="10" name="Picture 2" descr="https://png.pngtree.com/png_detail/18/09/10/pngtree-cartoon-yellow-candy-png-clipart_3439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5729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58" y="1133048"/>
            <a:ext cx="1968982" cy="241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ng.pngtree.com/png_detail/18/09/10/pngtree-cartoon-yellow-candy-png-clipart_34391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729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909" y="1721220"/>
            <a:ext cx="1008401" cy="123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e7.pngegg.com/pngimages/730/291/png-clipart-mask-masquerade-ball-computer-file-dance-mask-color-mask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72" y="4401189"/>
            <a:ext cx="2577451" cy="169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e7.pngegg.com/pngimages/730/291/png-clipart-mask-masquerade-ball-computer-file-dance-mask-color-mask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160" y="4756900"/>
            <a:ext cx="1495897" cy="9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670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3175"/>
            <a:ext cx="91138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663630" cy="9985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000" b="1" kern="0" dirty="0"/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ЕЛ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368152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КА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0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3361"/>
            <a:ext cx="4608512" cy="62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6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b="1" kern="0" dirty="0"/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20" y="4561269"/>
            <a:ext cx="1440160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КОН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080120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ФЕ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2771800" y="4561104"/>
            <a:ext cx="1045703" cy="115023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ТА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11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2251"/>
            <a:ext cx="4608512" cy="62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png.pngtree.com/png_detail/18/09/10/pngtree-cartoon-yellow-candy-png-clipart_343910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729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543" y="2308998"/>
            <a:ext cx="3024336" cy="370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7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663630" cy="9985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000" b="1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МАС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512168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КА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0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13361"/>
            <a:ext cx="4608512" cy="62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e7.pngegg.com/pngimages/730/291/png-clipart-mask-masquerade-ball-computer-file-dance-mask-color-mask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03" y="3140968"/>
            <a:ext cx="3612562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20" y="4561269"/>
            <a:ext cx="1440160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ИГ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728192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РУШ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419872" y="4569272"/>
            <a:ext cx="1151334" cy="115023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КА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11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2251"/>
            <a:ext cx="4608512" cy="62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garant-karelia.ru/upload/goods_pic_big/3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809596"/>
            <a:ext cx="2909913" cy="290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69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b="1" kern="0" dirty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20" y="4561269"/>
            <a:ext cx="1440160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ПО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368152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ДА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059832" y="4569272"/>
            <a:ext cx="1511374" cy="115023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РОК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11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2251"/>
            <a:ext cx="4608512" cy="62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images.ua.prom.st/1807276976_w640_h640_podarok-skidka-2-n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98285"/>
            <a:ext cx="2973892" cy="312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1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1" y="1160748"/>
            <a:ext cx="33463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cdn1.ozone.ru/s3/multimedia-k/6006290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34" name="Picture 2" descr="https://montessoriself.ru/wp-content/uploads/2014/12/e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37" y="971175"/>
            <a:ext cx="1147782" cy="127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images.ua.prom.st/1807276976_w640_h640_podarok-skidka-2-n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747" y="3120203"/>
            <a:ext cx="1080121" cy="113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https://st3.depositphotos.com/8230070/32159/v/1600/depositphotos_321595496-stock-illustration-russian-santa-claus-ded-moroz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235" l="98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04" y="5165973"/>
            <a:ext cx="1035148" cy="143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ds02.infourok.ru/uploads/ex/136d/000124dc-6a701e6c/1/img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958" r="961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48" y="5243855"/>
            <a:ext cx="1644048" cy="135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https://img.akusherstvo.ru/images/magaz/im42003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13" y="5172887"/>
            <a:ext cx="1359423" cy="135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clipart-best.com/img/bonbon/bonbon-clip-art-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16" y="1160748"/>
            <a:ext cx="1708485" cy="105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https://funforkids.ru/pictures/firework/firework07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0" y="3022983"/>
            <a:ext cx="1389370" cy="138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879654" cy="114258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2000" b="1" kern="0" dirty="0"/>
              <a:t>Картинки-великаны</a:t>
            </a:r>
          </a:p>
          <a:p>
            <a:pPr algn="ctr">
              <a:defRPr/>
            </a:pPr>
            <a:r>
              <a:rPr lang="ru-RU" sz="2000" b="1" kern="0" dirty="0"/>
              <a:t>(нажми на картинку)</a:t>
            </a:r>
          </a:p>
          <a:p>
            <a:pPr algn="ctr">
              <a:defRPr/>
            </a:pPr>
            <a:endParaRPr lang="ru-RU" sz="2000" b="1" kern="0" dirty="0"/>
          </a:p>
        </p:txBody>
      </p:sp>
      <p:pic>
        <p:nvPicPr>
          <p:cNvPr id="13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" y="752204"/>
            <a:ext cx="3779632" cy="61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st3.depositphotos.com/8230070/32159/v/1600/depositphotos_321595496-stock-illustration-russian-santa-claus-ded-moro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35" l="98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99" y="1569810"/>
            <a:ext cx="3869902" cy="537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png.pngtree.com/png_detail/18/09/10/pngtree-cartoon-yellow-candy-png-clipart_34391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729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83" y="4077072"/>
            <a:ext cx="1315580" cy="161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08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692696"/>
            <a:ext cx="6552728" cy="20882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/>
              <a:t>Вьюга по двору гуляет, </a:t>
            </a:r>
          </a:p>
          <a:p>
            <a:pPr algn="l"/>
            <a:r>
              <a:rPr lang="ru-RU" dirty="0"/>
              <a:t>В доме елочка сверкает.</a:t>
            </a:r>
          </a:p>
          <a:p>
            <a:pPr algn="l"/>
            <a:r>
              <a:rPr lang="ru-RU" dirty="0"/>
              <a:t>Дети водят хоровод. </a:t>
            </a:r>
          </a:p>
          <a:p>
            <a:pPr algn="l"/>
            <a:r>
              <a:rPr lang="ru-RU" dirty="0"/>
              <a:t>Что за праздник? …</a:t>
            </a:r>
          </a:p>
        </p:txBody>
      </p:sp>
      <p:pic>
        <p:nvPicPr>
          <p:cNvPr id="2" name="Picture 2" descr="https://www.culture.ru/storage/images/8699e5e625e7046a13f44425be83daa3/5275a2e55947d14077bd94f8504081b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34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6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879654" cy="114258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Картинки-великаны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(нажми на картинку)</a:t>
            </a:r>
          </a:p>
          <a:p>
            <a:pPr algn="ctr">
              <a:defRPr/>
            </a:pPr>
            <a:endParaRPr lang="ru-RU" sz="2000" b="1" kern="0" dirty="0">
              <a:solidFill>
                <a:prstClr val="black"/>
              </a:solidFill>
            </a:endParaRPr>
          </a:p>
        </p:txBody>
      </p:sp>
      <p:pic>
        <p:nvPicPr>
          <p:cNvPr id="13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" y="752204"/>
            <a:ext cx="3779632" cy="61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st3.depositphotos.com/8230070/32159/v/1600/depositphotos_321595496-stock-illustration-russian-santa-claus-ded-moro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35" l="98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99" y="1569810"/>
            <a:ext cx="3869902" cy="537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garant-karelia.ru/upload/goods_pic_big/39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255047"/>
            <a:ext cx="1243047" cy="12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5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879654" cy="114258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Картинки-великаны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(нажми на картинку)</a:t>
            </a:r>
          </a:p>
          <a:p>
            <a:pPr algn="ctr">
              <a:defRPr/>
            </a:pPr>
            <a:endParaRPr lang="ru-RU" sz="2000" b="1" kern="0" dirty="0">
              <a:solidFill>
                <a:prstClr val="black"/>
              </a:solidFill>
            </a:endParaRPr>
          </a:p>
        </p:txBody>
      </p:sp>
      <p:pic>
        <p:nvPicPr>
          <p:cNvPr id="13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" y="752204"/>
            <a:ext cx="3779632" cy="61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st3.depositphotos.com/8230070/32159/v/1600/depositphotos_321595496-stock-illustration-russian-santa-claus-ded-moro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35" l="98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99" y="1569810"/>
            <a:ext cx="3869902" cy="537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funforkids.ru/pictures/firework/firework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645024"/>
            <a:ext cx="1715452" cy="17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5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-3361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879654" cy="114258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endParaRPr lang="ru-RU" kern="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Картинки-великаны</a:t>
            </a:r>
          </a:p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</a:rPr>
              <a:t>(нажми на картинку)</a:t>
            </a:r>
          </a:p>
          <a:p>
            <a:pPr algn="ctr">
              <a:defRPr/>
            </a:pPr>
            <a:endParaRPr lang="ru-RU" sz="2000" b="1" kern="0" dirty="0">
              <a:solidFill>
                <a:prstClr val="black"/>
              </a:solidFill>
            </a:endParaRPr>
          </a:p>
        </p:txBody>
      </p:sp>
      <p:pic>
        <p:nvPicPr>
          <p:cNvPr id="13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" y="752204"/>
            <a:ext cx="3779632" cy="618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Лупа PNG фото">
            <a:extLst>
              <a:ext uri="{FF2B5EF4-FFF2-40B4-BE49-F238E27FC236}">
                <a16:creationId xmlns:a16="http://schemas.microsoft.com/office/drawing/2014/main" id="{EF36595C-5229-49DC-AEF8-DE3736EE4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2116">
            <a:off x="1332643" y="1645669"/>
            <a:ext cx="5652440" cy="425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https://st3.depositphotos.com/8230070/32159/v/1600/depositphotos_321595496-stock-illustration-russian-santa-claus-ded-moro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235" l="98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99" y="1569810"/>
            <a:ext cx="3869902" cy="537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ages.ua.prom.st/1807276976_w640_h640_podarok-skidka-2-n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09" y="4383650"/>
            <a:ext cx="978088" cy="102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56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C 0.0681 -1.48148E-6 0.12357 0.05648 0.12357 0.12639 C 0.12357 0.1963 0.0681 0.25324 -2.08333E-7 0.25324 C -0.0681 0.25324 -0.12331 0.1963 -0.12331 0.12639 C -0.12331 0.05648 -0.0681 -1.48148E-6 -2.08333E-7 -1.48148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0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(елка, дед Мороз)</a:t>
            </a:r>
          </a:p>
        </p:txBody>
      </p:sp>
      <p:pic>
        <p:nvPicPr>
          <p:cNvPr id="2" name="Picture 2" descr="https://montessoriself.ru/wp-content/uploads/2014/12/e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298" y="1268760"/>
            <a:ext cx="1872542" cy="20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t.weblancer.net/download/619979_935x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938" y="1252736"/>
            <a:ext cx="1438790" cy="18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thumbs.dreamstime.com/b/%D1%80%D0%BE%D0%B6%D0%B4%D0%B5%D1%81%D1%82%D0%B2%D0%B5%D0%BD%D1%81%D0%BA%D0%B0%D1%8F-%D0%B5%D0%BB%D0%BA%D0%B0-22110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28" y="1364321"/>
            <a:ext cx="1338658" cy="201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allart.kz/wp-content/uploads/2019/12/956j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525" y="4149080"/>
            <a:ext cx="2899169" cy="20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t3.depositphotos.com/8230070/32159/v/1600/depositphotos_321595496-stock-illustration-russian-santa-claus-ded-moroz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4235" l="98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52" y="4059277"/>
            <a:ext cx="1714434" cy="23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832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0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(Снегурочка, игрушка)</a:t>
            </a:r>
          </a:p>
        </p:txBody>
      </p:sp>
      <p:pic>
        <p:nvPicPr>
          <p:cNvPr id="5124" name="Picture 4" descr="https://ds02.infourok.ru/uploads/ex/136d/000124dc-6a701e6c/1/img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958" r="961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74" y="1090358"/>
            <a:ext cx="2782758" cy="229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telek.kardos.media/wp-content/uploads/sites/2/2020/12/shutterstock_20145599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22" y="1199343"/>
            <a:ext cx="1126667" cy="208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avatars.mds.yandex.net/get-pdb/1533739/2dd76e58-b691-4072-97a4-e42d3fc9ccf9/s1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723" y="1214510"/>
            <a:ext cx="1864505" cy="208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crystal-trees.shop/upload/iblock/e9a/e9a699c1431b8019e939e3b52fbf58e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8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336" y="4041968"/>
            <a:ext cx="1979651" cy="197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img.akusherstvo.ru/images/magaz/im4200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22" y="4011224"/>
            <a:ext cx="2475320" cy="24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74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0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(хлопушка, гирлянда)</a:t>
            </a:r>
          </a:p>
        </p:txBody>
      </p:sp>
      <p:pic>
        <p:nvPicPr>
          <p:cNvPr id="4100" name="Picture 4" descr="https://www.kindpng.com/picc/m/174-1745328_clip-art-hd-png-downlo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59" y="1014340"/>
            <a:ext cx="232558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thumbs.dreamstime.com/b/%D0%BA-%D0%B0%D1%81%D1%81%D0%B8%D1%87%D0%B5%D1%81%D0%BA%D0%B8%D0%B5-%D0%BF%D1%80%D0%B0%D0%B7-%D0%BD%D0%B8%D1%87%D0%BD%D1%8B%D0%B5-%D1%80%D0%B0%D0%BA%D0%B5%D1%82%D1%8B-%D1%84%D0%B5%D0%B9%D0%B5%D1%80%D0%B2%D0%B5%D1%80%D0%BA%D0%BE%D0%B2-%D1%81-confetti-77902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978" y="1075480"/>
            <a:ext cx="237626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avatars.mds.yandex.net/i?id=5fca300979b79518e64ab9e6b8a5e5a0-4893378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01" y="4768441"/>
            <a:ext cx="2736304" cy="9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https://avatars.mds.yandex.net/i?id=5fca300979b79518e64ab9e6b8a5e5a0-4893378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958" y="4149080"/>
            <a:ext cx="2736304" cy="9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s://avatars.mds.yandex.net/i?id=5fca300979b79518e64ab9e6b8a5e5a0-4893378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529" y="5149019"/>
            <a:ext cx="2736304" cy="9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748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1512" cy="690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(игрушки).</a:t>
            </a:r>
          </a:p>
        </p:txBody>
      </p:sp>
      <p:pic>
        <p:nvPicPr>
          <p:cNvPr id="1028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1828"/>
            <a:ext cx="4608512" cy="62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garant-karelia.ru/upload/goods_pic_big/3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06" y="4797151"/>
            <a:ext cx="1325999" cy="13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garant-karelia.ru/upload/goods_pic_big/39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44" y="3896205"/>
            <a:ext cx="1325999" cy="13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garant-karelia.ru/upload/goods_pic_big/39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891" y="2809834"/>
            <a:ext cx="1325999" cy="13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garant-karelia.ru/upload/goods_pic_big/39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90" y="2313448"/>
            <a:ext cx="1325999" cy="13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www.garant-karelia.ru/upload/goods_pic_big/39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891" y="980728"/>
            <a:ext cx="1325999" cy="13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45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0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(гирлянды).</a:t>
            </a:r>
          </a:p>
        </p:txBody>
      </p:sp>
      <p:pic>
        <p:nvPicPr>
          <p:cNvPr id="1028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1828"/>
            <a:ext cx="4608512" cy="62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avatars.mds.yandex.net/i?id=5fca300979b79518e64ab9e6b8a5e5a0-4893378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168" y="940766"/>
            <a:ext cx="1697888" cy="9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avatars.mds.yandex.net/i?id=5fca300979b79518e64ab9e6b8a5e5a0-4893378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836" y="1955314"/>
            <a:ext cx="2160240" cy="9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avatars.mds.yandex.net/i?id=5fca300979b79518e64ab9e6b8a5e5a0-4893378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992149"/>
            <a:ext cx="3111664" cy="9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avatars.mds.yandex.net/i?id=5fca300979b79518e64ab9e6b8a5e5a0-4893378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003173"/>
            <a:ext cx="4248472" cy="9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https://avatars.mds.yandex.net/i?id=5fca300979b79518e64ab9e6b8a5e5a0-4893378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5116455"/>
            <a:ext cx="4248472" cy="9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9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0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(подарки).</a:t>
            </a:r>
          </a:p>
        </p:txBody>
      </p:sp>
      <p:pic>
        <p:nvPicPr>
          <p:cNvPr id="3074" name="Picture 2" descr="https://images.ua.prom.st/1807276976_w640_h640_podarok-skidka-2-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84539"/>
            <a:ext cx="1451587" cy="15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thumbs.dreamstime.com/b/%D1%80%D0%BE%D0%B6%D0%B4%D0%B5%D1%81%D1%82%D0%B2%D0%B5%D0%BD%D1%81%D0%BA%D0%B0%D1%8F-%D0%B5%D0%BB%D0%BA%D0%B0-22110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638" y="371828"/>
            <a:ext cx="4106284" cy="619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images.ua.prom.st/1807276976_w640_h640_podarok-skidka-2-n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27" y="5151980"/>
            <a:ext cx="1451587" cy="15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ages.ua.prom.st/1807276976_w640_h640_podarok-skidka-2-n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22" y="5149518"/>
            <a:ext cx="1451587" cy="15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ages.ua.prom.st/1807276976_w640_h640_podarok-skidka-2-n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094" y="4941168"/>
            <a:ext cx="1451587" cy="15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ages.ua.prom.st/1807276976_w640_h640_podarok-skidka-2-n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922" y="3140968"/>
            <a:ext cx="1451587" cy="15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56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8" y="0"/>
            <a:ext cx="911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Посчитай  (нажимаем 5 раз)</a:t>
            </a:r>
          </a:p>
          <a:p>
            <a:pPr algn="ctr">
              <a:defRPr/>
            </a:pPr>
            <a:r>
              <a:rPr lang="ru-RU" kern="0" dirty="0">
                <a:solidFill>
                  <a:prstClr val="black"/>
                </a:solidFill>
              </a:rPr>
              <a:t>(конфеты).</a:t>
            </a:r>
          </a:p>
        </p:txBody>
      </p:sp>
      <p:pic>
        <p:nvPicPr>
          <p:cNvPr id="1028" name="Picture 4" descr="https://mdou116.edusite.ru/images/--12-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1828"/>
            <a:ext cx="4608512" cy="620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png.pngtree.com/png_detail/18/09/10/pngtree-cartoon-yellow-candy-png-clipart_3439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729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19" y="4238826"/>
            <a:ext cx="1314429" cy="16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ng.pngtree.com/png_detail/18/09/10/pngtree-cartoon-yellow-candy-png-clipart_34391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29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518" y="4696523"/>
            <a:ext cx="1314429" cy="16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png.pngtree.com/png_detail/18/09/10/pngtree-cartoon-yellow-candy-png-clipart_34391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29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2609290"/>
            <a:ext cx="1314429" cy="16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png.pngtree.com/png_detail/18/09/10/pngtree-cartoon-yellow-candy-png-clipart_34391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29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531" y="2780928"/>
            <a:ext cx="1314429" cy="16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png.pngtree.com/png_detail/18/09/10/pngtree-cartoon-yellow-candy-png-clipart_34391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729" l="0" r="99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45" y="908720"/>
            <a:ext cx="1314429" cy="160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91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204</Words>
  <Application>Microsoft Office PowerPoint</Application>
  <PresentationFormat>Экран (4:3)</PresentationFormat>
  <Paragraphs>72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6_Тема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Алена</cp:lastModifiedBy>
  <cp:revision>42</cp:revision>
  <dcterms:created xsi:type="dcterms:W3CDTF">2021-11-27T05:55:48Z</dcterms:created>
  <dcterms:modified xsi:type="dcterms:W3CDTF">2025-01-19T12:34:41Z</dcterms:modified>
</cp:coreProperties>
</file>