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300" r:id="rId4"/>
    <p:sldId id="295" r:id="rId5"/>
    <p:sldId id="301" r:id="rId6"/>
    <p:sldId id="296" r:id="rId7"/>
    <p:sldId id="302" r:id="rId8"/>
    <p:sldId id="299" r:id="rId9"/>
    <p:sldId id="303" r:id="rId10"/>
    <p:sldId id="304" r:id="rId11"/>
    <p:sldId id="305" r:id="rId12"/>
    <p:sldId id="308" r:id="rId13"/>
    <p:sldId id="309" r:id="rId14"/>
    <p:sldId id="310" r:id="rId15"/>
    <p:sldId id="311" r:id="rId16"/>
    <p:sldId id="312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FF"/>
    <a:srgbClr val="CC0000"/>
    <a:srgbClr val="CC00CC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093BF-A378-49B1-858D-AFE1FB6C80C8}" type="datetimeFigureOut">
              <a:rPr lang="ru-RU"/>
              <a:pPr>
                <a:defRPr/>
              </a:pPr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D7E9-C10E-4BCB-BE58-7DB181929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EF63-77B6-4527-BB7D-2184E2E80D84}" type="datetimeFigureOut">
              <a:rPr lang="ru-RU"/>
              <a:pPr>
                <a:defRPr/>
              </a:pPr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0119-C271-4396-89D3-6C6EB300A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4E491-CED8-474D-9183-D3187AFA9002}" type="datetimeFigureOut">
              <a:rPr lang="ru-RU"/>
              <a:pPr>
                <a:defRPr/>
              </a:pPr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4005-E571-447C-8CA7-81A9C3E5C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9062-965E-4BDD-83A4-AE1C575EC209}" type="datetimeFigureOut">
              <a:rPr lang="ru-RU"/>
              <a:pPr>
                <a:defRPr/>
              </a:pPr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87C6F-16B1-420D-B6B6-28BBB94F0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53AF-40B3-4F22-8325-8996A452EA5A}" type="datetimeFigureOut">
              <a:rPr lang="ru-RU"/>
              <a:pPr>
                <a:defRPr/>
              </a:pPr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9D3A-9AB2-46EE-9E56-37539DF30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02813-486C-46CC-BEA5-AAFA82CB171B}" type="datetimeFigureOut">
              <a:rPr lang="ru-RU"/>
              <a:pPr>
                <a:defRPr/>
              </a:pPr>
              <a:t>08.12.2024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A4ECF-7C94-438B-AB52-606EDC5F8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020A-3F6F-4A8C-93B4-435C87B12F18}" type="datetimeFigureOut">
              <a:rPr lang="ru-RU"/>
              <a:pPr>
                <a:defRPr/>
              </a:pPr>
              <a:t>08.12.2024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396D-28AE-4594-9F3A-15570FA61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142D-D9AA-4B2C-8BFE-5D5932623D7B}" type="datetimeFigureOut">
              <a:rPr lang="ru-RU"/>
              <a:pPr>
                <a:defRPr/>
              </a:pPr>
              <a:t>08.12.2024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97218-9F1B-4686-AB37-B0CEB5A23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02338-12FC-4FE2-8535-52D80A28A0CB}" type="datetimeFigureOut">
              <a:rPr lang="ru-RU"/>
              <a:pPr>
                <a:defRPr/>
              </a:pPr>
              <a:t>08.12.2024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A9E2-E18E-4C52-83BE-272FDB7F1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D81B3-B430-45D6-9C9D-A3FF72B74E9F}" type="datetimeFigureOut">
              <a:rPr lang="ru-RU"/>
              <a:pPr>
                <a:defRPr/>
              </a:pPr>
              <a:t>08.12.2024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D862E-27DC-439D-B1F6-93AEC10A7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1634-197B-4FEC-9714-1E2E3E98601A}" type="datetimeFigureOut">
              <a:rPr lang="ru-RU"/>
              <a:pPr>
                <a:defRPr/>
              </a:pPr>
              <a:t>08.12.2024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E757-03D2-4469-ABE2-1F3423F89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9C6AE3-B219-4291-A887-F635AAFE04BC}" type="datetimeFigureOut">
              <a:rPr lang="ru-RU"/>
              <a:pPr>
                <a:defRPr/>
              </a:pPr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17D485-2A21-45FB-A8A7-F4B660A0A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5429264"/>
            <a:ext cx="3357586" cy="1071570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Подготовила воспитатель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первой квалификационной категории  </a:t>
            </a:r>
            <a:r>
              <a:rPr lang="ru-RU" sz="18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Коткина</a:t>
            </a:r>
            <a:r>
              <a:rPr lang="ru-RU" sz="1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Г.С.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МБДОУ № 10 г. Апатиты</a:t>
            </a:r>
          </a:p>
        </p:txBody>
      </p:sp>
      <p:sp>
        <p:nvSpPr>
          <p:cNvPr id="5" name="WordArt 4"/>
          <p:cNvSpPr>
            <a:spLocks noGrp="1" noChangeArrowheads="1" noChangeShapeType="1" noTextEdit="1"/>
          </p:cNvSpPr>
          <p:nvPr>
            <p:ph type="ctrTitle"/>
          </p:nvPr>
        </p:nvSpPr>
        <p:spPr>
          <a:xfrm>
            <a:off x="623860" y="500043"/>
            <a:ext cx="8234420" cy="1643073"/>
          </a:xfrm>
          <a:noFill/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normAutofit fontScale="90000"/>
          </a:bodyPr>
          <a:lstStyle/>
          <a:p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способностей  у детей</a:t>
            </a:r>
            <a:b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 посредством</a:t>
            </a:r>
            <a:b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сюжетно – ролевой игры.</a:t>
            </a:r>
            <a:br>
              <a:rPr lang="ru-RU" sz="4000" b="1" i="1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br>
              <a:rPr lang="ru-RU" sz="2000" b="1" dirty="0">
                <a:solidFill>
                  <a:srgbClr val="0000FF"/>
                </a:solidFill>
                <a:latin typeface="Arial" charset="0"/>
                <a:cs typeface="Arial" charset="0"/>
              </a:rPr>
            </a:br>
            <a:endParaRPr lang="ru-RU" sz="20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Содержимое 3" descr="C:\Documents and Settings\Admin\Рабочий стол\ссс рол\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3714776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- посильный для ребёнка способ вхождения в окружающий мир взрослых.</a:t>
            </a:r>
            <a:br>
              <a:rPr lang="ru-RU" sz="2800" dirty="0"/>
            </a:br>
            <a:endParaRPr lang="ru-RU" sz="2800" b="1" dirty="0"/>
          </a:p>
        </p:txBody>
      </p:sp>
      <p:pic>
        <p:nvPicPr>
          <p:cNvPr id="4" name="Содержимое 3" descr="C:\Documents and Settings\Admin\Рабочий стол\ссс рол\БОЛЬН 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786214" cy="36587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Admin\Рабочий стол\ссс рол\Больница АРСЕН 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880" y="2852936"/>
            <a:ext cx="3322142" cy="3592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– спутник детства.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Documents and Settings\Admin\Рабочий стол\ссс рол\Больниц 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857652" cy="3513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Admin\Рабочий стол\ссс рол\Боль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101" y="2564904"/>
            <a:ext cx="3643338" cy="3858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направлена усвоение правил, норм и ценностей, принятых в обществе.</a:t>
            </a:r>
            <a:endParaRPr lang="ru-RU" sz="2800" b="1" dirty="0"/>
          </a:p>
        </p:txBody>
      </p:sp>
      <p:pic>
        <p:nvPicPr>
          <p:cNvPr id="4" name="Содержимое 3" descr="C:\Documents and Settings\Admin\Рабочий стол\ссс рол\Алён ПАРИК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780928"/>
            <a:ext cx="3556038" cy="35783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Admin\Рабочий стол\ссс рол\Дев в ПАРикм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643338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детской игре  проецируется 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поведение взрослого.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Documents and Settings\Admin\Рабочий стол\ссс рол\ЧАЁВНИЧАЮТ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852936"/>
            <a:ext cx="3429024" cy="3518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Admin\Рабочий стол\ссс рол\ЧАЁВН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3571900" cy="3730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содействует обогащению  и  развитию образных форм познания.</a:t>
            </a:r>
          </a:p>
        </p:txBody>
      </p:sp>
      <p:pic>
        <p:nvPicPr>
          <p:cNvPr id="4" name="Содержимое 3" descr="C:\Documents and Settings\Admin\Рабочий стол\ссс рол\Тим ПОж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852936"/>
            <a:ext cx="3284802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Admin\Рабочий стол\ссс рол\Даня ПОЖар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3357586" cy="4019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содействует обогащению 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кругозора ребенка.</a:t>
            </a:r>
          </a:p>
        </p:txBody>
      </p:sp>
      <p:pic>
        <p:nvPicPr>
          <p:cNvPr id="4" name="Содержимое 3" descr="C:\Documents and Settings\Admin\Рабочий стол\ссс рол\Автобус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36912"/>
            <a:ext cx="3250704" cy="37843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Admin\Рабочий стол\ссс рол\АВто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3355876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/>
          <a:lstStyle/>
          <a:p>
            <a:b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способствует гармоничному включению 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в мир ценностей и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человеческих отношений.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Documents and Settings\Admin\Рабочий стол\ссс рол\Дарина Ляли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500462" cy="3444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Admin\Рабочий стол\ссс рол\Арсен в НЯНЬКАХ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1592" y="2852936"/>
            <a:ext cx="3571900" cy="3606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22530" name="Содержимое 3" descr="6d8a869732751f59ffe3804703ffe23c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2357430"/>
            <a:ext cx="4286280" cy="3900488"/>
          </a:xfrm>
        </p:spPr>
      </p:pic>
      <p:sp>
        <p:nvSpPr>
          <p:cNvPr id="6" name="Прямоугольник 5"/>
          <p:cNvSpPr/>
          <p:nvPr/>
        </p:nvSpPr>
        <p:spPr>
          <a:xfrm>
            <a:off x="714348" y="785794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2800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/>
          <a:lstStyle/>
          <a:p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«Игра – это огромное светлое окно, 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через которое в духовный мир ребёнка вливается живительный поток представлений, понятий об окружающем мире</a:t>
            </a:r>
            <a:r>
              <a:rPr lang="ru-RU" sz="2800" b="1" dirty="0">
                <a:solidFill>
                  <a:srgbClr val="7030A0"/>
                </a:solidFill>
              </a:rPr>
              <a:t>».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                                                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                  </a:t>
            </a:r>
            <a:br>
              <a:rPr lang="ru-RU" sz="2800" dirty="0">
                <a:solidFill>
                  <a:srgbClr val="0070C0"/>
                </a:solidFill>
              </a:rPr>
            </a:b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/>
              <a:t>                                                                    </a:t>
            </a:r>
            <a:br>
              <a:rPr lang="ru-RU" sz="2400" dirty="0"/>
            </a:b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C:\Documents and Settings\Admin\Рабочий стол\ссс рол\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571744"/>
            <a:ext cx="3571900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Дошкольное детство- 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важный период становления личности.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4186238" cy="3911609"/>
          </a:xfrm>
        </p:spPr>
        <p:txBody>
          <a:bodyPr/>
          <a:lstStyle/>
          <a:p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развивается восприятие;</a:t>
            </a:r>
          </a:p>
          <a:p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развивается наглядное мышление;</a:t>
            </a:r>
          </a:p>
          <a:p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формируется логическое мышление;</a:t>
            </a:r>
          </a:p>
          <a:p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интенсивно развивается познавательная мотивация.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29697" name="Picture 1" descr="C:\Documents and Settings\Admin\Рабочий стол\ссс рол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85926"/>
            <a:ext cx="3643338" cy="4500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Коммуникативные развитие старших дошкольников  направлено на развитие следующих навыков: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/>
          <a:lstStyle/>
          <a:p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понимать эмоциональное состояние сверстников и взрослых;</a:t>
            </a:r>
          </a:p>
          <a:p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вести диалог с взрослыми и сверстниками;</a:t>
            </a:r>
          </a:p>
          <a:p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сформулировать и задать вопрос; </a:t>
            </a:r>
          </a:p>
          <a:p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участвовать в коллективном обсуждении темы; </a:t>
            </a:r>
          </a:p>
          <a:p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сопереживать сверстникам и взрослым;</a:t>
            </a:r>
          </a:p>
          <a:p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вступать в общение, поддерживать и завершать общение; </a:t>
            </a:r>
          </a:p>
          <a:p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навык общаться в паре, в группе, в коллективе; </a:t>
            </a:r>
          </a:p>
          <a:p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проявлять инициативу при взаимодействии с окружающими людьми.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Дошкольник -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личность играющая!</a:t>
            </a:r>
          </a:p>
        </p:txBody>
      </p:sp>
      <p:pic>
        <p:nvPicPr>
          <p:cNvPr id="4" name="Содержимое 3" descr="C:\Documents and Settings\Admin\Рабочий стол\ссс рол\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096" y="1571612"/>
            <a:ext cx="3733856" cy="33695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Admin\Рабочий стол\ссс рол\Динозавр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36912"/>
            <a:ext cx="3600400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– не развлечение,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 особый метод вовлечения детей в деятельность.</a:t>
            </a:r>
          </a:p>
        </p:txBody>
      </p:sp>
      <p:pic>
        <p:nvPicPr>
          <p:cNvPr id="4" name="Содержимое 3" descr="C:\Documents and Settings\Admin\Рабочий стол\ссс рол\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569620" cy="36587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Admin\Рабочий стол\ссс рол\a5G5OcXaov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140968"/>
            <a:ext cx="3744416" cy="3389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Коммуникативное развитие детей 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сюжетно-ролевых играх направлено на: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эмоциональной отзывчивости, сопереживания, готовности к совместной деятельности со сверстниками; 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усвоение правил, норм и ценностей, принятых в обществе; 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уважительного отношения и чувства принадлежности к семье, группе детского сада, взрослыми и сверстниками;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развитие коммуникации, формирование способности взаимодействия дошкольного ребенка со взрослыми и сверстниками; 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самостоятельности, самоконтроля и направленности собственных действий.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400" b="1" dirty="0"/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Сюжеты игр разнообразны. </a:t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4686304" cy="4340237"/>
          </a:xfrm>
        </p:spPr>
        <p:txBody>
          <a:bodyPr/>
          <a:lstStyle/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бытовые (игры в семью, детский сад);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производственные, отражающие профессиональный труд людей (игры в больницу, магазин и т. д.);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общественные (игры в празднование Дня рождения города, в библиотеку, школу и т.д.).</a:t>
            </a:r>
          </a:p>
          <a:p>
            <a:pPr>
              <a:buNone/>
            </a:pP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3" descr="C:\Documents and Settings\Admin\Рабочий стол\ссс рол\Света ПОВАР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14488"/>
            <a:ext cx="3500462" cy="44330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 должна носить развивающий 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характер.</a:t>
            </a:r>
          </a:p>
        </p:txBody>
      </p:sp>
      <p:pic>
        <p:nvPicPr>
          <p:cNvPr id="6" name="Рисунок 5" descr="C:\Documents and Settings\Admin\Рабочий стол\ссс рол\ВИКА ПРОД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068960"/>
            <a:ext cx="3424464" cy="3519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7" descr="C:\Documents and Settings\Admin\Рабочий стол\ссс рол\Продав ИГРУШ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71678"/>
            <a:ext cx="3400420" cy="32295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410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Развитие коммуникативных способностей  у детей старшего дошкольного возраста посредством  сюжетно – ролевой игры.  </vt:lpstr>
      <vt:lpstr>      «Игра – это огромное светлое окно,  через которое в духовный мир ребёнка вливается живительный поток представлений, понятий об окружающем мире».                                                   В.А.Сухомлинский.                                                                                                                                                                                                                                </vt:lpstr>
      <vt:lpstr>Дошкольное детство-  важный период становления личности.</vt:lpstr>
      <vt:lpstr>Коммуникативные развитие старших дошкольников  направлено на развитие следующих навыков: </vt:lpstr>
      <vt:lpstr>Дошкольник -  личность играющая!</vt:lpstr>
      <vt:lpstr>Игра – не развлечение,  а особый метод вовлечения детей в деятельность.</vt:lpstr>
      <vt:lpstr>Коммуникативное развитие детей  в сюжетно-ролевых играх направлено на:</vt:lpstr>
      <vt:lpstr> Сюжеты игр разнообразны.  </vt:lpstr>
      <vt:lpstr>Игра  должна носить развивающий  характер.</vt:lpstr>
      <vt:lpstr> Игра - посильный для ребёнка способ вхождения в окружающий мир взрослых. </vt:lpstr>
      <vt:lpstr>Игра – спутник детства.</vt:lpstr>
      <vt:lpstr>Игра направлена усвоение правил, норм и ценностей, принятых в обществе.</vt:lpstr>
      <vt:lpstr> На детской игре  проецируется  поведение взрослого. </vt:lpstr>
      <vt:lpstr>Игра содействует обогащению  и  развитию образных форм познания.</vt:lpstr>
      <vt:lpstr>Игра содействует обогащению  кругозора ребенка.</vt:lpstr>
      <vt:lpstr>  Игра способствует гармоничному включению  детей в мир ценностей и  человеческих отношений.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концепция  Тема: “Социально-коммуникативное развитие дошкольников"</dc:title>
  <dc:creator>User</dc:creator>
  <cp:lastModifiedBy>Admin</cp:lastModifiedBy>
  <cp:revision>86</cp:revision>
  <dcterms:created xsi:type="dcterms:W3CDTF">2016-09-19T11:25:41Z</dcterms:created>
  <dcterms:modified xsi:type="dcterms:W3CDTF">2024-12-08T13:56:39Z</dcterms:modified>
</cp:coreProperties>
</file>