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</p:sldMasterIdLst>
  <p:sldIdLst>
    <p:sldId id="330" r:id="rId13"/>
    <p:sldId id="305" r:id="rId14"/>
    <p:sldId id="307" r:id="rId15"/>
    <p:sldId id="258" r:id="rId16"/>
    <p:sldId id="308" r:id="rId17"/>
    <p:sldId id="309" r:id="rId18"/>
    <p:sldId id="310" r:id="rId19"/>
    <p:sldId id="311" r:id="rId20"/>
    <p:sldId id="312" r:id="rId21"/>
    <p:sldId id="264" r:id="rId22"/>
    <p:sldId id="265" r:id="rId23"/>
    <p:sldId id="266" r:id="rId24"/>
    <p:sldId id="267" r:id="rId25"/>
    <p:sldId id="313" r:id="rId26"/>
    <p:sldId id="314" r:id="rId27"/>
    <p:sldId id="270" r:id="rId28"/>
    <p:sldId id="271" r:id="rId29"/>
    <p:sldId id="274" r:id="rId30"/>
    <p:sldId id="315" r:id="rId31"/>
    <p:sldId id="316" r:id="rId32"/>
    <p:sldId id="317" r:id="rId33"/>
    <p:sldId id="292" r:id="rId34"/>
    <p:sldId id="293" r:id="rId35"/>
    <p:sldId id="294" r:id="rId36"/>
    <p:sldId id="318" r:id="rId37"/>
    <p:sldId id="276" r:id="rId38"/>
    <p:sldId id="278" r:id="rId39"/>
    <p:sldId id="295" r:id="rId40"/>
    <p:sldId id="279" r:id="rId41"/>
    <p:sldId id="280" r:id="rId42"/>
    <p:sldId id="319" r:id="rId43"/>
    <p:sldId id="320" r:id="rId44"/>
    <p:sldId id="281" r:id="rId45"/>
    <p:sldId id="322" r:id="rId46"/>
    <p:sldId id="323" r:id="rId47"/>
    <p:sldId id="324" r:id="rId48"/>
    <p:sldId id="325" r:id="rId49"/>
    <p:sldId id="282" r:id="rId50"/>
    <p:sldId id="326" r:id="rId51"/>
    <p:sldId id="321" r:id="rId52"/>
    <p:sldId id="296" r:id="rId53"/>
    <p:sldId id="297" r:id="rId54"/>
    <p:sldId id="298" r:id="rId55"/>
    <p:sldId id="329" r:id="rId56"/>
    <p:sldId id="303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751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434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966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924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249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937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521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454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558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3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505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032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513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272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832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91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92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620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460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87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143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76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438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828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096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169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572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37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384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236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87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939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459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7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75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09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12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25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0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7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60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15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0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91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25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03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32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06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9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75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09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65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94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54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90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57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8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78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6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41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15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33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63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90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31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986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8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81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87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923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07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82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12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421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48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470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9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10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76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86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42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8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4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453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03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839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7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879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902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82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351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832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431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008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673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990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782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589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22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084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253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861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36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363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664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1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094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29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911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503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654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692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29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08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899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1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7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0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7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4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5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2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7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8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1.png"/><Relationship Id="rId9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microsoft.com/office/2007/relationships/hdphoto" Target="../media/hdphoto22.wdp"/><Relationship Id="rId4" Type="http://schemas.openxmlformats.org/officeDocument/2006/relationships/image" Target="../media/image29.png"/><Relationship Id="rId9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17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5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Relationship Id="rId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9.wdp"/><Relationship Id="rId7" Type="http://schemas.microsoft.com/office/2007/relationships/hdphoto" Target="../media/hdphoto2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png"/><Relationship Id="rId5" Type="http://schemas.microsoft.com/office/2007/relationships/hdphoto" Target="../media/hdphoto26.wdp"/><Relationship Id="rId4" Type="http://schemas.openxmlformats.org/officeDocument/2006/relationships/image" Target="../media/image37.png"/><Relationship Id="rId9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3.wdp"/><Relationship Id="rId7" Type="http://schemas.microsoft.com/office/2007/relationships/hdphoto" Target="../media/hdphoto2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9.png"/><Relationship Id="rId5" Type="http://schemas.microsoft.com/office/2007/relationships/hdphoto" Target="../media/hdphoto14.wdp"/><Relationship Id="rId4" Type="http://schemas.openxmlformats.org/officeDocument/2006/relationships/image" Target="../media/image21.png"/><Relationship Id="rId9" Type="http://schemas.microsoft.com/office/2007/relationships/hdphoto" Target="../media/hdphoto2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7.wdp"/><Relationship Id="rId7" Type="http://schemas.microsoft.com/office/2007/relationships/hdphoto" Target="../media/hdphoto3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11" Type="http://schemas.microsoft.com/office/2007/relationships/hdphoto" Target="../media/hdphoto32.wdp"/><Relationship Id="rId5" Type="http://schemas.microsoft.com/office/2007/relationships/hdphoto" Target="../media/hdphoto18.wdp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microsoft.com/office/2007/relationships/hdphoto" Target="../media/hdphoto3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5.wdp"/><Relationship Id="rId7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5.png"/><Relationship Id="rId5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38.wdp"/><Relationship Id="rId18" Type="http://schemas.openxmlformats.org/officeDocument/2006/relationships/image" Target="../media/image29.png"/><Relationship Id="rId3" Type="http://schemas.microsoft.com/office/2007/relationships/hdphoto" Target="../media/hdphoto33.wdp"/><Relationship Id="rId7" Type="http://schemas.microsoft.com/office/2007/relationships/hdphoto" Target="../media/hdphoto35.wdp"/><Relationship Id="rId12" Type="http://schemas.openxmlformats.org/officeDocument/2006/relationships/image" Target="../media/image49.png"/><Relationship Id="rId17" Type="http://schemas.microsoft.com/office/2007/relationships/hdphoto" Target="../media/hdphoto40.wdp"/><Relationship Id="rId2" Type="http://schemas.openxmlformats.org/officeDocument/2006/relationships/image" Target="../media/image44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11" Type="http://schemas.microsoft.com/office/2007/relationships/hdphoto" Target="../media/hdphoto37.wdp"/><Relationship Id="rId5" Type="http://schemas.microsoft.com/office/2007/relationships/hdphoto" Target="../media/hdphoto34.wdp"/><Relationship Id="rId15" Type="http://schemas.microsoft.com/office/2007/relationships/hdphoto" Target="../media/hdphoto39.wdp"/><Relationship Id="rId10" Type="http://schemas.openxmlformats.org/officeDocument/2006/relationships/image" Target="../media/image48.png"/><Relationship Id="rId19" Type="http://schemas.microsoft.com/office/2007/relationships/hdphoto" Target="../media/hdphoto22.wdp"/><Relationship Id="rId4" Type="http://schemas.openxmlformats.org/officeDocument/2006/relationships/image" Target="../media/image45.png"/><Relationship Id="rId9" Type="http://schemas.microsoft.com/office/2007/relationships/hdphoto" Target="../media/hdphoto36.wdp"/><Relationship Id="rId1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microsoft.com/office/2007/relationships/hdphoto" Target="../media/hdphoto4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5.jpeg"/><Relationship Id="rId11" Type="http://schemas.openxmlformats.org/officeDocument/2006/relationships/image" Target="../media/image58.png"/><Relationship Id="rId5" Type="http://schemas.openxmlformats.org/officeDocument/2006/relationships/image" Target="../media/image54.jpeg"/><Relationship Id="rId10" Type="http://schemas.microsoft.com/office/2007/relationships/hdphoto" Target="../media/hdphoto43.wdp"/><Relationship Id="rId4" Type="http://schemas.microsoft.com/office/2007/relationships/hdphoto" Target="../media/hdphoto41.wdp"/><Relationship Id="rId9" Type="http://schemas.openxmlformats.org/officeDocument/2006/relationships/image" Target="../media/image57.png"/><Relationship Id="rId14" Type="http://schemas.microsoft.com/office/2007/relationships/hdphoto" Target="../media/hdphoto4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7.wdp"/><Relationship Id="rId18" Type="http://schemas.openxmlformats.org/officeDocument/2006/relationships/image" Target="../media/image64.png"/><Relationship Id="rId3" Type="http://schemas.microsoft.com/office/2007/relationships/hdphoto" Target="../media/hdphoto18.wdp"/><Relationship Id="rId21" Type="http://schemas.openxmlformats.org/officeDocument/2006/relationships/image" Target="../media/image66.png"/><Relationship Id="rId7" Type="http://schemas.microsoft.com/office/2007/relationships/hdphoto" Target="../media/hdphoto10.wdp"/><Relationship Id="rId12" Type="http://schemas.openxmlformats.org/officeDocument/2006/relationships/image" Target="../media/image61.png"/><Relationship Id="rId17" Type="http://schemas.microsoft.com/office/2007/relationships/hdphoto" Target="../media/hdphoto49.wdp"/><Relationship Id="rId25" Type="http://schemas.openxmlformats.org/officeDocument/2006/relationships/image" Target="../media/image68.jpeg"/><Relationship Id="rId2" Type="http://schemas.openxmlformats.org/officeDocument/2006/relationships/image" Target="../media/image25.png"/><Relationship Id="rId16" Type="http://schemas.openxmlformats.org/officeDocument/2006/relationships/image" Target="../media/image63.png"/><Relationship Id="rId20" Type="http://schemas.microsoft.com/office/2007/relationships/hdphoto" Target="../media/hdphoto50.wdp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7.png"/><Relationship Id="rId11" Type="http://schemas.microsoft.com/office/2007/relationships/hdphoto" Target="../media/hdphoto46.wdp"/><Relationship Id="rId24" Type="http://schemas.microsoft.com/office/2007/relationships/hdphoto" Target="../media/hdphoto52.wdp"/><Relationship Id="rId5" Type="http://schemas.microsoft.com/office/2007/relationships/hdphoto" Target="../media/hdphoto14.wdp"/><Relationship Id="rId15" Type="http://schemas.microsoft.com/office/2007/relationships/hdphoto" Target="../media/hdphoto48.wdp"/><Relationship Id="rId23" Type="http://schemas.openxmlformats.org/officeDocument/2006/relationships/image" Target="../media/image67.png"/><Relationship Id="rId10" Type="http://schemas.openxmlformats.org/officeDocument/2006/relationships/image" Target="../media/image60.png"/><Relationship Id="rId19" Type="http://schemas.openxmlformats.org/officeDocument/2006/relationships/image" Target="../media/image65.png"/><Relationship Id="rId4" Type="http://schemas.openxmlformats.org/officeDocument/2006/relationships/image" Target="../media/image21.png"/><Relationship Id="rId9" Type="http://schemas.microsoft.com/office/2007/relationships/hdphoto" Target="../media/hdphoto9.wdp"/><Relationship Id="rId14" Type="http://schemas.openxmlformats.org/officeDocument/2006/relationships/image" Target="../media/image62.png"/><Relationship Id="rId22" Type="http://schemas.microsoft.com/office/2007/relationships/hdphoto" Target="../media/hdphoto5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53.wdp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53.wdp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53.wdp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53.wdp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53.wdp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7.wdp"/><Relationship Id="rId3" Type="http://schemas.microsoft.com/office/2007/relationships/hdphoto" Target="../media/hdphoto42.wdp"/><Relationship Id="rId7" Type="http://schemas.microsoft.com/office/2007/relationships/hdphoto" Target="../media/hdphoto55.wdp"/><Relationship Id="rId12" Type="http://schemas.openxmlformats.org/officeDocument/2006/relationships/image" Target="../media/image7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1.png"/><Relationship Id="rId11" Type="http://schemas.microsoft.com/office/2007/relationships/hdphoto" Target="../media/hdphoto56.wdp"/><Relationship Id="rId5" Type="http://schemas.microsoft.com/office/2007/relationships/hdphoto" Target="../media/hdphoto54.wdp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microsoft.com/office/2007/relationships/hdphoto" Target="../media/hdphoto16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59.wdp"/><Relationship Id="rId3" Type="http://schemas.microsoft.com/office/2007/relationships/hdphoto" Target="../media/hdphoto54.wdp"/><Relationship Id="rId7" Type="http://schemas.microsoft.com/office/2007/relationships/hdphoto" Target="../media/hdphoto16.wdp"/><Relationship Id="rId12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3.png"/><Relationship Id="rId11" Type="http://schemas.microsoft.com/office/2007/relationships/hdphoto" Target="../media/hdphoto57.wdp"/><Relationship Id="rId5" Type="http://schemas.microsoft.com/office/2007/relationships/hdphoto" Target="../media/hdphoto58.wdp"/><Relationship Id="rId10" Type="http://schemas.openxmlformats.org/officeDocument/2006/relationships/image" Target="../media/image73.png"/><Relationship Id="rId4" Type="http://schemas.openxmlformats.org/officeDocument/2006/relationships/image" Target="../media/image74.png"/><Relationship Id="rId9" Type="http://schemas.microsoft.com/office/2007/relationships/hdphoto" Target="../media/hdphoto56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77.png"/><Relationship Id="rId12" Type="http://schemas.microsoft.com/office/2007/relationships/hdphoto" Target="../media/hdphoto14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8.xml"/><Relationship Id="rId6" Type="http://schemas.microsoft.com/office/2007/relationships/hdphoto" Target="../media/hdphoto53.wdp"/><Relationship Id="rId11" Type="http://schemas.openxmlformats.org/officeDocument/2006/relationships/image" Target="../media/image21.png"/><Relationship Id="rId5" Type="http://schemas.openxmlformats.org/officeDocument/2006/relationships/image" Target="../media/image69.png"/><Relationship Id="rId10" Type="http://schemas.microsoft.com/office/2007/relationships/hdphoto" Target="../media/hdphoto10.wdp"/><Relationship Id="rId4" Type="http://schemas.microsoft.com/office/2007/relationships/hdphoto" Target="../media/hdphoto18.wdp"/><Relationship Id="rId9" Type="http://schemas.openxmlformats.org/officeDocument/2006/relationships/image" Target="../media/image17.png"/><Relationship Id="rId1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61.wdp"/><Relationship Id="rId7" Type="http://schemas.microsoft.com/office/2007/relationships/hdphoto" Target="../media/hdphoto5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3.png"/><Relationship Id="rId5" Type="http://schemas.microsoft.com/office/2007/relationships/hdphoto" Target="../media/hdphoto58.wdp"/><Relationship Id="rId4" Type="http://schemas.openxmlformats.org/officeDocument/2006/relationships/image" Target="../media/image74.png"/><Relationship Id="rId9" Type="http://schemas.microsoft.com/office/2007/relationships/hdphoto" Target="../media/hdphoto4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57.wdp"/><Relationship Id="rId7" Type="http://schemas.microsoft.com/office/2007/relationships/hdphoto" Target="../media/hdphoto1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microsoft.com/office/2007/relationships/hdphoto" Target="../media/hdphoto62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58.wdp"/><Relationship Id="rId7" Type="http://schemas.microsoft.com/office/2007/relationships/hdphoto" Target="../media/hdphoto57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3.png"/><Relationship Id="rId5" Type="http://schemas.microsoft.com/office/2007/relationships/hdphoto" Target="../media/hdphoto42.wdp"/><Relationship Id="rId4" Type="http://schemas.openxmlformats.org/officeDocument/2006/relationships/image" Target="../media/image56.png"/><Relationship Id="rId9" Type="http://schemas.microsoft.com/office/2007/relationships/hdphoto" Target="../media/hdphoto54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68.wdp"/><Relationship Id="rId3" Type="http://schemas.microsoft.com/office/2007/relationships/hdphoto" Target="../media/hdphoto63.wdp"/><Relationship Id="rId7" Type="http://schemas.microsoft.com/office/2007/relationships/hdphoto" Target="../media/hdphoto65.wdp"/><Relationship Id="rId12" Type="http://schemas.openxmlformats.org/officeDocument/2006/relationships/image" Target="../media/image85.png"/><Relationship Id="rId2" Type="http://schemas.openxmlformats.org/officeDocument/2006/relationships/image" Target="../media/image80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2.png"/><Relationship Id="rId11" Type="http://schemas.microsoft.com/office/2007/relationships/hdphoto" Target="../media/hdphoto67.wdp"/><Relationship Id="rId5" Type="http://schemas.microsoft.com/office/2007/relationships/hdphoto" Target="../media/hdphoto64.wdp"/><Relationship Id="rId15" Type="http://schemas.microsoft.com/office/2007/relationships/hdphoto" Target="../media/hdphoto69.wdp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microsoft.com/office/2007/relationships/hdphoto" Target="../media/hdphoto66.wdp"/><Relationship Id="rId1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microsoft.com/office/2007/relationships/hdphoto" Target="../media/hdphoto58.wdp"/><Relationship Id="rId12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72.wdp"/><Relationship Id="rId5" Type="http://schemas.microsoft.com/office/2007/relationships/hdphoto" Target="../media/hdphoto70.wdp"/><Relationship Id="rId15" Type="http://schemas.openxmlformats.org/officeDocument/2006/relationships/image" Target="../media/image95.png"/><Relationship Id="rId10" Type="http://schemas.openxmlformats.org/officeDocument/2006/relationships/image" Target="../media/image92.png"/><Relationship Id="rId4" Type="http://schemas.openxmlformats.org/officeDocument/2006/relationships/image" Target="../media/image90.png"/><Relationship Id="rId9" Type="http://schemas.microsoft.com/office/2007/relationships/hdphoto" Target="../media/hdphoto71.wdp"/><Relationship Id="rId14" Type="http://schemas.microsoft.com/office/2007/relationships/hdphoto" Target="../media/hdphoto7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9CD292-AE6D-4E70-BE8B-17772688744F}"/>
              </a:ext>
            </a:extLst>
          </p:cNvPr>
          <p:cNvSpPr txBox="1"/>
          <p:nvPr/>
        </p:nvSpPr>
        <p:spPr>
          <a:xfrm>
            <a:off x="2286000" y="0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634021, город Томск, ул. Алтайская 128, телефон 45-06-40</a:t>
            </a:r>
            <a:endParaRPr lang="ru-RU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6FAA5-B4F0-41B5-B4DC-63F435225233}"/>
              </a:ext>
            </a:extLst>
          </p:cNvPr>
          <p:cNvSpPr txBox="1"/>
          <p:nvPr/>
        </p:nvSpPr>
        <p:spPr>
          <a:xfrm>
            <a:off x="7020272" y="616530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–логопед: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Савинцева Алёна Сергеевна</a:t>
            </a:r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611EA-278F-41C1-9F30-E44453E87184}"/>
              </a:ext>
            </a:extLst>
          </p:cNvPr>
          <p:cNvSpPr txBox="1"/>
          <p:nvPr/>
        </p:nvSpPr>
        <p:spPr>
          <a:xfrm>
            <a:off x="2987824" y="2492896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«Дикие животные»</a:t>
            </a:r>
          </a:p>
        </p:txBody>
      </p:sp>
    </p:spTree>
    <p:extLst>
      <p:ext uri="{BB962C8B-B14F-4D97-AF65-F5344CB8AC3E}">
        <p14:creationId xmlns:p14="http://schemas.microsoft.com/office/powerpoint/2010/main" val="4175191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0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74" y="1360471"/>
            <a:ext cx="2119358" cy="18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66" y="4156150"/>
            <a:ext cx="1891271" cy="218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59" y="1916831"/>
            <a:ext cx="1223874" cy="105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80" y="4803509"/>
            <a:ext cx="986032" cy="113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47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0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82" y="1442534"/>
            <a:ext cx="1821334" cy="16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70" y="4411352"/>
            <a:ext cx="2540918" cy="157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79" y="1916832"/>
            <a:ext cx="1162832" cy="10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79" y="4978844"/>
            <a:ext cx="1270459" cy="7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2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0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7" y="1182565"/>
            <a:ext cx="2541884" cy="2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9" y="4314660"/>
            <a:ext cx="2522041" cy="17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39" y="1916832"/>
            <a:ext cx="1270942" cy="10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16" y="4959342"/>
            <a:ext cx="1203996" cy="82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20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3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" y="1484784"/>
            <a:ext cx="1387215" cy="16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53" y="908720"/>
            <a:ext cx="1387215" cy="16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35928"/>
            <a:ext cx="1387215" cy="16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50" y="1052736"/>
            <a:ext cx="1387215" cy="16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16415"/>
            <a:ext cx="1387215" cy="16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" y="4635063"/>
            <a:ext cx="1527601" cy="13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40" y="3935574"/>
            <a:ext cx="1527601" cy="13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49" y="4633707"/>
            <a:ext cx="1527601" cy="13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50" y="3974903"/>
            <a:ext cx="1527601" cy="13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26" y="4594378"/>
            <a:ext cx="1527601" cy="13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88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3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2090"/>
            <a:ext cx="1296144" cy="13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9"/>
            <a:ext cx="1222490" cy="13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1095"/>
            <a:ext cx="1224136" cy="13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46" y="1340769"/>
            <a:ext cx="1226590" cy="13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27421"/>
            <a:ext cx="1224136" cy="130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8" y="4365104"/>
            <a:ext cx="1318274" cy="12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94" y="4365104"/>
            <a:ext cx="1318274" cy="12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65104"/>
            <a:ext cx="1318274" cy="12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92220"/>
            <a:ext cx="1318274" cy="12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378862"/>
            <a:ext cx="1318274" cy="12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9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3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3299"/>
            <a:ext cx="1656184" cy="11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96" y="1648234"/>
            <a:ext cx="1656184" cy="11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48234"/>
            <a:ext cx="1656184" cy="11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568"/>
            <a:ext cx="1656184" cy="11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28569"/>
            <a:ext cx="1656184" cy="11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" y="4869160"/>
            <a:ext cx="1883010" cy="15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39680"/>
            <a:ext cx="1883010" cy="15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34728"/>
            <a:ext cx="1883010" cy="15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83" y="4239681"/>
            <a:ext cx="1883010" cy="15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77529"/>
            <a:ext cx="1883010" cy="15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9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ЛИ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98288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СА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7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420888"/>
            <a:ext cx="4145206" cy="386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4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800" kern="0" dirty="0">
                <a:solidFill>
                  <a:prstClr val="black"/>
                </a:solidFill>
              </a:rPr>
              <a:t>ЕЖ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6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5326"/>
            <a:ext cx="4819147" cy="299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1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БЕЛ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080120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КА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7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67" y="1923883"/>
            <a:ext cx="3967424" cy="4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1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800" kern="0" dirty="0">
                <a:solidFill>
                  <a:prstClr val="black"/>
                </a:solidFill>
              </a:rPr>
              <a:t>ВОЛК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7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82876"/>
            <a:ext cx="4133892" cy="442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9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94681a57c8702b961bf6934160b6d964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10" y="-2758"/>
            <a:ext cx="9112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6859"/>
            <a:ext cx="3096344" cy="21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470" y="2528426"/>
            <a:ext cx="1635921" cy="189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74" y="1181790"/>
            <a:ext cx="3368784" cy="284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36" y="5288970"/>
            <a:ext cx="1811251" cy="11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66" y="4649001"/>
            <a:ext cx="1894338" cy="176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8426"/>
            <a:ext cx="1684392" cy="180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48" y="3473624"/>
            <a:ext cx="1653974" cy="14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43310" y="0"/>
            <a:ext cx="4472845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В лесу живут разные животные. Назови их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7289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800" kern="0" dirty="0">
                <a:solidFill>
                  <a:prstClr val="black"/>
                </a:solidFill>
              </a:rPr>
              <a:t>ЛОСЬ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8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06" y="1628800"/>
            <a:ext cx="5620832" cy="4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ZdcGT-kyUx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white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ЗА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98288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ЯЦ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8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49" y="2306942"/>
            <a:ext cx="4427026" cy="38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6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Животные – великаны</a:t>
            </a:r>
          </a:p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Нажми на  животное, чтобы оно стало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57" y="4149080"/>
            <a:ext cx="1318274" cy="12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8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Животные – великаны</a:t>
            </a:r>
          </a:p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Нажми на  животное, чтобы оно стало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35" y="4005064"/>
            <a:ext cx="1403545" cy="150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86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Животные – великаны</a:t>
            </a:r>
          </a:p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Нажми на  животное, чтобы оно стало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79" y="4293096"/>
            <a:ext cx="1656184" cy="11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86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https://st2.depositphotos.com/7857468/12441/v/950/depositphotos_124413934-stock-illustration-farm-background-with-various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472"/>
            <a:ext cx="9106508" cy="68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1F497D">
              <a:lumMod val="60000"/>
              <a:lumOff val="40000"/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Животные – великаны</a:t>
            </a:r>
          </a:p>
          <a:p>
            <a:pPr algn="ctr">
              <a:defRPr/>
            </a:pPr>
            <a:r>
              <a:rPr lang="ru-RU" kern="0" dirty="0">
                <a:solidFill>
                  <a:prstClr val="white"/>
                </a:solidFill>
              </a:rPr>
              <a:t>Нажми на  животное, чтобы оно стало большим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90195"/>
            <a:ext cx="1883010" cy="15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51" y="1461023"/>
            <a:ext cx="1886204" cy="162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79187"/>
            <a:ext cx="1382820" cy="11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10" y="2298421"/>
            <a:ext cx="1373966" cy="11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44" y="4296631"/>
            <a:ext cx="1648131" cy="190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66" y="4156150"/>
            <a:ext cx="1891271" cy="218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56" y="3967680"/>
            <a:ext cx="1360065" cy="157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29" y="4869160"/>
            <a:ext cx="1395127" cy="161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223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82" y="1442534"/>
            <a:ext cx="1821334" cy="16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50" y="4586940"/>
            <a:ext cx="2170806" cy="13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20" y="1185540"/>
            <a:ext cx="1317278" cy="122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10" y="2286606"/>
            <a:ext cx="1279261" cy="119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96" y="4287881"/>
            <a:ext cx="1547925" cy="96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58" y="5373216"/>
            <a:ext cx="1598313" cy="9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7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15" y="1196752"/>
            <a:ext cx="2408233" cy="203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40" y="4414325"/>
            <a:ext cx="2427805" cy="16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086163"/>
            <a:ext cx="1579975" cy="13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57" y="2170944"/>
            <a:ext cx="1650717" cy="139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51" y="4199001"/>
            <a:ext cx="1566920" cy="10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57" y="5373216"/>
            <a:ext cx="1566920" cy="10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353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«Кто как голос подает?»</a:t>
            </a:r>
          </a:p>
        </p:txBody>
      </p:sp>
      <p:sp>
        <p:nvSpPr>
          <p:cNvPr id="3" name="Овальная выноска 2"/>
          <p:cNvSpPr/>
          <p:nvPr/>
        </p:nvSpPr>
        <p:spPr>
          <a:xfrm>
            <a:off x="2236141" y="1611386"/>
            <a:ext cx="2398007" cy="66818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ьная выноска 22"/>
          <p:cNvSpPr/>
          <p:nvPr/>
        </p:nvSpPr>
        <p:spPr>
          <a:xfrm>
            <a:off x="6372200" y="1367569"/>
            <a:ext cx="2398007" cy="66818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ьная выноска 24"/>
          <p:cNvSpPr/>
          <p:nvPr/>
        </p:nvSpPr>
        <p:spPr>
          <a:xfrm>
            <a:off x="1421561" y="4411057"/>
            <a:ext cx="2398007" cy="66818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ьная выноска 25"/>
          <p:cNvSpPr/>
          <p:nvPr/>
        </p:nvSpPr>
        <p:spPr>
          <a:xfrm>
            <a:off x="6283629" y="4251678"/>
            <a:ext cx="2398007" cy="66818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77615" y="1576289"/>
            <a:ext cx="20592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У-У-У</a:t>
            </a:r>
            <a:endParaRPr lang="ru-RU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ВОЕТ</a:t>
            </a:r>
            <a:endParaRPr lang="ru-RU" sz="16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043609" y="4498125"/>
            <a:ext cx="277595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ТЯВКАЕТ</a:t>
            </a:r>
            <a:endParaRPr lang="ru-RU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72200" y="4401107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РЫЧИТ</a:t>
            </a:r>
            <a:endParaRPr lang="ru-RU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24128" y="1367568"/>
            <a:ext cx="341987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ТРУБИТ</a:t>
            </a:r>
            <a:endParaRPr lang="ru-RU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05" y="2065257"/>
            <a:ext cx="1748020" cy="186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3" y="4919868"/>
            <a:ext cx="1701575" cy="15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48" y="5182460"/>
            <a:ext cx="1923368" cy="132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27" y="1930232"/>
            <a:ext cx="2373409" cy="200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977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6864" cy="1301006"/>
          </a:xfrm>
        </p:spPr>
        <p:txBody>
          <a:bodyPr>
            <a:normAutofit/>
          </a:bodyPr>
          <a:lstStyle/>
          <a:p>
            <a:r>
              <a:rPr lang="ru-RU" sz="2800" dirty="0"/>
              <a:t>Это семейство белок. Папа-белка, мама-</a:t>
            </a:r>
            <a:r>
              <a:rPr lang="ru-RU" sz="2800" dirty="0" err="1"/>
              <a:t>бельчиха</a:t>
            </a:r>
            <a:r>
              <a:rPr lang="ru-RU" sz="2800" dirty="0"/>
              <a:t>. У них маленькие бельчата.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110155" cy="531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494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2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03" y="1076506"/>
            <a:ext cx="1298033" cy="111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129302"/>
            <a:ext cx="1086264" cy="125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07" y="5347284"/>
            <a:ext cx="1224136" cy="114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8" y="5321588"/>
            <a:ext cx="1287152" cy="10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708488" y="5241334"/>
            <a:ext cx="1507248" cy="1184234"/>
            <a:chOff x="6708488" y="5241334"/>
            <a:chExt cx="1507248" cy="1184234"/>
          </a:xfrm>
        </p:grpSpPr>
        <p:pic>
          <p:nvPicPr>
            <p:cNvPr id="26" name="Picture 10" descr="https://im0-tub-ru.yandex.net/i?id=a03a1f4dc678319d786903cbf2561a1d&amp;n=1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36" b="100000" l="0" r="98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488" y="5241334"/>
              <a:ext cx="959675" cy="595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https://im0-tub-ru.yandex.net/i?id=a03a1f4dc678319d786903cbf2561a1d&amp;n=1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36" b="100000" l="0" r="98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6061" y="5829770"/>
              <a:ext cx="959675" cy="595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96823" y="2952625"/>
            <a:ext cx="1599673" cy="1431914"/>
            <a:chOff x="396823" y="2952625"/>
            <a:chExt cx="1599673" cy="1431914"/>
          </a:xfrm>
        </p:grpSpPr>
        <p:pic>
          <p:nvPicPr>
            <p:cNvPr id="28" name="Picture 4" descr="https://avatars.mds.yandex.net/get-pdb/1667260/76a00822-73f7-4987-ab27-42d68e354b99/s120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23" y="2952625"/>
              <a:ext cx="1075451" cy="739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https://avatars.mds.yandex.net/get-pdb/1667260/76a00822-73f7-4987-ab27-42d68e354b99/s120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192" y="3685830"/>
              <a:ext cx="1016304" cy="698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19" y="908720"/>
            <a:ext cx="1283522" cy="13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avatars.mds.yandex.net/get-pdb/1649807/80c00ce2-8656-41da-a642-c47f008e8db7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561" y="5414157"/>
            <a:ext cx="1559018" cy="117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ds04.infourok.ru/uploads/ex/1137/00028236-5e176ef9/img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26" y="2090211"/>
            <a:ext cx="2662310" cy="190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0" descr="http://img4.garnek.pl/a.garnek.pl/023/388/23388077_800.0.jpg/nora-li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328" y="3867482"/>
            <a:ext cx="1615251" cy="111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ipik.ru/wp-content/uploads/2019/08/%D0%91%D0%B5%D0%BB%D0%BA%D0%B0-%D0%B2-%D0%B4%D1%83%D0%BF%D0%BB%D0%B5-%D0%BA%D0%B0%D1%80%D1%82%D0%B8%D0%BD%D0%BA%D0%B8-%D0%B4%D0%BB%D1%8F-%D0%B4%D0%B5%D1%82%D0%B5%D0%B9-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85" y="880173"/>
            <a:ext cx="1742294" cy="115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36491"/>
            <a:ext cx="1102250" cy="102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39692"/>
            <a:ext cx="1595241" cy="109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23" y="3785014"/>
            <a:ext cx="1033279" cy="119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3" y="5163043"/>
            <a:ext cx="1150774" cy="123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11760" y="292388"/>
            <a:ext cx="38574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Игра «Чей дом?».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78777" y="404665"/>
            <a:ext cx="1800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Дупло 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7078777" y="2020851"/>
            <a:ext cx="18001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Логово 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 flipH="1" flipV="1">
            <a:off x="7387327" y="3536429"/>
            <a:ext cx="16152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Нора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443561" y="4979024"/>
            <a:ext cx="15590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Берлога </a:t>
            </a:r>
          </a:p>
        </p:txBody>
      </p:sp>
    </p:spTree>
    <p:extLst>
      <p:ext uri="{BB962C8B-B14F-4D97-AF65-F5344CB8AC3E}">
        <p14:creationId xmlns:p14="http://schemas.microsoft.com/office/powerpoint/2010/main" val="33923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59115 -0.4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62483 0.396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62153 0.431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76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0538 -0.443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86" y="1366537"/>
            <a:ext cx="1872208" cy="128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97" y="1413687"/>
            <a:ext cx="1659606" cy="1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726">
            <a:off x="7253465" y="1171062"/>
            <a:ext cx="1265137" cy="146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52" y="1276831"/>
            <a:ext cx="1511883" cy="130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208347" y="4979848"/>
            <a:ext cx="1892322" cy="1656184"/>
            <a:chOff x="1343481" y="4150857"/>
            <a:chExt cx="1892322" cy="1656184"/>
          </a:xfrm>
        </p:grpSpPr>
        <p:sp>
          <p:nvSpPr>
            <p:cNvPr id="20" name="Овал 19"/>
            <p:cNvSpPr/>
            <p:nvPr/>
          </p:nvSpPr>
          <p:spPr>
            <a:xfrm>
              <a:off x="1343481" y="4150857"/>
              <a:ext cx="1892322" cy="16561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409658" y="4243011"/>
              <a:ext cx="1759968" cy="1286017"/>
              <a:chOff x="611560" y="5111077"/>
              <a:chExt cx="1955972" cy="1348158"/>
            </a:xfrm>
          </p:grpSpPr>
          <p:pic>
            <p:nvPicPr>
              <p:cNvPr id="7" name="Picture 2" descr="https://img2.freepng.ru/20180126/qow/kisspng-mushroom-cartoon-mushroom-fungus-5a6b7ed4e55985.5719210615169942609394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98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4344" y="5398623"/>
                <a:ext cx="1193188" cy="1060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 descr="https://im0-tub-ru.yandex.net/i?id=a8051dfb076cd0ac3ed7fed6e35b80a7&amp;n=1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250" b="100000" l="0" r="9842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5111077"/>
                <a:ext cx="1163969" cy="977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6" name="Группа 25"/>
          <p:cNvGrpSpPr/>
          <p:nvPr/>
        </p:nvGrpSpPr>
        <p:grpSpPr>
          <a:xfrm>
            <a:off x="2324237" y="4979848"/>
            <a:ext cx="2035366" cy="1656184"/>
            <a:chOff x="2268716" y="4690482"/>
            <a:chExt cx="2035366" cy="1656184"/>
          </a:xfrm>
        </p:grpSpPr>
        <p:sp>
          <p:nvSpPr>
            <p:cNvPr id="21" name="Овал 20"/>
            <p:cNvSpPr/>
            <p:nvPr/>
          </p:nvSpPr>
          <p:spPr>
            <a:xfrm>
              <a:off x="2411760" y="4690482"/>
              <a:ext cx="1892322" cy="16561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268716" y="4753876"/>
              <a:ext cx="1961006" cy="1592790"/>
              <a:chOff x="2429664" y="4706526"/>
              <a:chExt cx="2013561" cy="2079757"/>
            </a:xfrm>
          </p:grpSpPr>
          <p:pic>
            <p:nvPicPr>
              <p:cNvPr id="10" name="Picture 8" descr="https://im0-tub-ru.yandex.net/i?id=358cc47259c9071e5cce129ff0e158da&amp;n=33&amp;w=150&amp;h=15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9664" y="5086270"/>
                <a:ext cx="1700013" cy="1700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https://i.pinimg.com/736x/42/9f/89/429f89fbce5a10e709fb862b656760a1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790" y="4706526"/>
                <a:ext cx="965435" cy="1572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Группа 23"/>
          <p:cNvGrpSpPr/>
          <p:nvPr/>
        </p:nvGrpSpPr>
        <p:grpSpPr>
          <a:xfrm>
            <a:off x="6847408" y="4949840"/>
            <a:ext cx="1892322" cy="1656184"/>
            <a:chOff x="4211960" y="4901921"/>
            <a:chExt cx="1892322" cy="1656184"/>
          </a:xfrm>
        </p:grpSpPr>
        <p:sp>
          <p:nvSpPr>
            <p:cNvPr id="23" name="Овал 22"/>
            <p:cNvSpPr/>
            <p:nvPr/>
          </p:nvSpPr>
          <p:spPr>
            <a:xfrm>
              <a:off x="4211960" y="4901921"/>
              <a:ext cx="1892322" cy="16561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4291861" y="5180023"/>
              <a:ext cx="1656332" cy="1122536"/>
              <a:chOff x="4634556" y="5545368"/>
              <a:chExt cx="1656332" cy="1122536"/>
            </a:xfrm>
          </p:grpSpPr>
          <p:pic>
            <p:nvPicPr>
              <p:cNvPr id="13" name="Рисунок 12" descr="http://pngimg.com/uploads/bug/bug_PNG3992.png"/>
              <p:cNvPicPr/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4628" y="5545368"/>
                <a:ext cx="866260" cy="11225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Picture 6" descr="https://img2.freepng.ru/20180424/kbq/kisspng-earthworm-clip-art-observe-clipart-5aded7f9754418.7621752115245537214803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4556" y="5676960"/>
                <a:ext cx="929091" cy="859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" name="Группа 24"/>
          <p:cNvGrpSpPr/>
          <p:nvPr/>
        </p:nvGrpSpPr>
        <p:grpSpPr>
          <a:xfrm>
            <a:off x="4638613" y="4980682"/>
            <a:ext cx="1892322" cy="1656184"/>
            <a:chOff x="3172253" y="4797278"/>
            <a:chExt cx="1892322" cy="1656184"/>
          </a:xfrm>
        </p:grpSpPr>
        <p:sp>
          <p:nvSpPr>
            <p:cNvPr id="22" name="Овал 21"/>
            <p:cNvSpPr/>
            <p:nvPr/>
          </p:nvSpPr>
          <p:spPr>
            <a:xfrm>
              <a:off x="3172253" y="4797278"/>
              <a:ext cx="1892322" cy="16561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3404171" y="4958488"/>
              <a:ext cx="1655866" cy="1410479"/>
              <a:chOff x="6804247" y="5237855"/>
              <a:chExt cx="2033836" cy="1602064"/>
            </a:xfrm>
          </p:grpSpPr>
          <p:pic>
            <p:nvPicPr>
              <p:cNvPr id="16" name="Picture 12" descr="https://www.msc.org/images/default-source/msc-english/content-banner/fish-to-eat/herring.jpg?sfvrsn=d1da5a4c_4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6840015" y="5797599"/>
                <a:ext cx="1853013" cy="1042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4" descr="https://im0-tub-ru.yandex.net/i?id=0bca601ac28a5ce4273949f71d753ac1&amp;n=33&amp;w=225&amp;h=150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667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0188" y="5254706"/>
                <a:ext cx="1277895" cy="851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6" descr="http://pasika.biz/assets/advpics/dc745e13b9948da45b6fe40c7702a966.jpg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247" y="5237855"/>
                <a:ext cx="755941" cy="868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Прямоугольник 18"/>
          <p:cNvSpPr/>
          <p:nvPr/>
        </p:nvSpPr>
        <p:spPr>
          <a:xfrm>
            <a:off x="75723" y="292388"/>
            <a:ext cx="88887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Игра «Кто что ест?»</a:t>
            </a:r>
          </a:p>
        </p:txBody>
      </p:sp>
    </p:spTree>
    <p:extLst>
      <p:ext uri="{BB962C8B-B14F-4D97-AF65-F5344CB8AC3E}">
        <p14:creationId xmlns:p14="http://schemas.microsoft.com/office/powerpoint/2010/main" val="35315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46632 0.3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46059 0.355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-0.25764 0.334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-0.74028 0.33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14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0" y="36359"/>
            <a:ext cx="4211960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Притяжательные прилагательные 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(Чья голова, чей хвост?)</a:t>
            </a:r>
          </a:p>
        </p:txBody>
      </p:sp>
      <p:pic>
        <p:nvPicPr>
          <p:cNvPr id="6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21" y="1988840"/>
            <a:ext cx="2332453" cy="217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00100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2332453" cy="217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78" y="1412776"/>
            <a:ext cx="300100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82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477">
            <a:off x="5557263" y="2084996"/>
            <a:ext cx="2614036" cy="30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477">
            <a:off x="374283" y="1052736"/>
            <a:ext cx="2614036" cy="30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0" y="36359"/>
            <a:ext cx="4211960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Притяжательные прилагательные 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(Чья голова, чей хвост?)</a:t>
            </a:r>
          </a:p>
        </p:txBody>
      </p:sp>
      <p:pic>
        <p:nvPicPr>
          <p:cNvPr id="10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3" y="393967"/>
            <a:ext cx="300100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4"/>
            <a:ext cx="300100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71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477">
            <a:off x="5557263" y="2084996"/>
            <a:ext cx="2614036" cy="30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5590">
            <a:off x="374283" y="1052736"/>
            <a:ext cx="2614036" cy="30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0" y="36359"/>
            <a:ext cx="4211960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Притяжательные прилагательные 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(Чья голова, чей хвост?)</a:t>
            </a:r>
          </a:p>
        </p:txBody>
      </p:sp>
      <p:pic>
        <p:nvPicPr>
          <p:cNvPr id="10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3" y="393967"/>
            <a:ext cx="300100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4"/>
            <a:ext cx="300100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270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3013"/>
            <a:ext cx="3241245" cy="22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0886"/>
            <a:ext cx="3241245" cy="22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0" y="36359"/>
            <a:ext cx="4211960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Притяжательные прилагательные 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(Чья голова, чьи лапы?)</a:t>
            </a:r>
          </a:p>
        </p:txBody>
      </p:sp>
      <p:pic>
        <p:nvPicPr>
          <p:cNvPr id="10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0" y="655632"/>
            <a:ext cx="3094823" cy="450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37" y="1098557"/>
            <a:ext cx="3217033" cy="467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270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34398"/>
            <a:ext cx="2474093" cy="264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49" y="2115423"/>
            <a:ext cx="2474093" cy="264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0" y="36359"/>
            <a:ext cx="4211960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Притяжательные прилагательные 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(Чья голова, чьи лапы?)</a:t>
            </a:r>
          </a:p>
        </p:txBody>
      </p:sp>
      <p:pic>
        <p:nvPicPr>
          <p:cNvPr id="10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0" y="655632"/>
            <a:ext cx="3094823" cy="450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37" y="1268760"/>
            <a:ext cx="3217033" cy="467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96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876951" y="908720"/>
            <a:ext cx="5616623" cy="15313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45681" y="2776576"/>
            <a:ext cx="5616623" cy="14895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67838" y="4566302"/>
            <a:ext cx="5616623" cy="15444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4028" y="188640"/>
            <a:ext cx="56513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Сравни животных.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67838" y="908720"/>
            <a:ext cx="54404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У лисы хвост длинный, а у зайца…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14028" y="2636912"/>
            <a:ext cx="56482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Медведь большой, а ежик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sp>
        <p:nvSpPr>
          <p:cNvPr id="2048" name="Прямоугольник 2047"/>
          <p:cNvSpPr/>
          <p:nvPr/>
        </p:nvSpPr>
        <p:spPr>
          <a:xfrm rot="10800000" flipV="1">
            <a:off x="1848745" y="4536994"/>
            <a:ext cx="56135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Белочка добрая, а волк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pic>
        <p:nvPicPr>
          <p:cNvPr id="20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10033"/>
            <a:ext cx="1102250" cy="102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59" y="1351203"/>
            <a:ext cx="1094839" cy="94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416" y="3080117"/>
            <a:ext cx="1725050" cy="118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48" y="3278732"/>
            <a:ext cx="1270459" cy="7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26" y="5060215"/>
            <a:ext cx="909140" cy="105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48" y="5011765"/>
            <a:ext cx="973942" cy="10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21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876951" y="908720"/>
            <a:ext cx="5616623" cy="15313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45681" y="2776576"/>
            <a:ext cx="5616623" cy="14895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67838" y="4566302"/>
            <a:ext cx="5616623" cy="15444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4028" y="188640"/>
            <a:ext cx="56513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Сравни животных.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67838" y="908720"/>
            <a:ext cx="54404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Медведь хищный, а лось….…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14028" y="2636912"/>
            <a:ext cx="56482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Волк смелый, а заяц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sp>
        <p:nvSpPr>
          <p:cNvPr id="2048" name="Прямоугольник 2047"/>
          <p:cNvSpPr/>
          <p:nvPr/>
        </p:nvSpPr>
        <p:spPr>
          <a:xfrm rot="10800000" flipV="1">
            <a:off x="1848745" y="4536994"/>
            <a:ext cx="56135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Белочка пушистая, а ежик</a:t>
            </a:r>
            <a:r>
              <a:rPr lang="ru-RU" sz="28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  <p:pic>
        <p:nvPicPr>
          <p:cNvPr id="21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88" y="3208690"/>
            <a:ext cx="1094839" cy="94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70385"/>
            <a:ext cx="1581581" cy="10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54" y="5191123"/>
            <a:ext cx="1270459" cy="7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41" y="5060215"/>
            <a:ext cx="909140" cy="105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60132"/>
            <a:ext cx="973942" cy="10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img2.freepng.ru/20180218/lsw/kisspng-moose-elk-free-content-reindeer-clip-art-consumer-reports-cliparts-5a8a2568ca1242.172705111519002984827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38848"/>
            <a:ext cx="1368152" cy="115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779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6864" cy="1301006"/>
          </a:xfrm>
        </p:spPr>
        <p:txBody>
          <a:bodyPr>
            <a:normAutofit/>
          </a:bodyPr>
          <a:lstStyle/>
          <a:p>
            <a:r>
              <a:rPr lang="ru-RU" sz="2800" dirty="0"/>
              <a:t>Это семейство зайцев. Папа-заяц, мама-зайчиха. У них маленькие зайчата.</a:t>
            </a:r>
          </a:p>
        </p:txBody>
      </p:sp>
      <p:pic>
        <p:nvPicPr>
          <p:cNvPr id="3" name="Picture 2" descr="https://cloud.prezentacii.org/19/02/122638/images/screen1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87" y="764704"/>
            <a:ext cx="8518612" cy="622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907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.ytimg.com/vi/gptFIOusFT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7" y="1"/>
            <a:ext cx="9273839" cy="69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1" y="1714068"/>
            <a:ext cx="4050396" cy="27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38" y="465628"/>
            <a:ext cx="300100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ya-webdesign.com/images/stump-clipart-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63" y="4720070"/>
            <a:ext cx="30956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648">
            <a:off x="6524840" y="3292475"/>
            <a:ext cx="1704017" cy="19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49677"/>
            <a:ext cx="2063443" cy="128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0" y="36359"/>
            <a:ext cx="4211960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Расскажи, кто где сидит (стоит)?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(Предлоги: НА, ЗА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ПОД, ОКОЛО)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40" y="4977165"/>
            <a:ext cx="1800200" cy="155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139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75566" y="922172"/>
            <a:ext cx="7560840" cy="56031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7504" y="0"/>
            <a:ext cx="3672408" cy="671676"/>
          </a:xfrm>
          <a:prstGeom prst="roundRect">
            <a:avLst>
              <a:gd name="adj" fmla="val 50000"/>
            </a:avLst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Четвертый- лишний</a:t>
            </a:r>
          </a:p>
        </p:txBody>
      </p:sp>
      <p:pic>
        <p:nvPicPr>
          <p:cNvPr id="9" name="Picture 4" descr="https://ds05.infourok.ru/uploads/ex/03d8/0015c23f-06e5ee87/hello_html_612866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00" y="4077072"/>
            <a:ext cx="2656475" cy="20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33" y="1700808"/>
            <a:ext cx="2575977" cy="17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961" y="1700807"/>
            <a:ext cx="1656184" cy="177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86" y="4077072"/>
            <a:ext cx="1902468" cy="17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25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75566" y="922172"/>
            <a:ext cx="7560840" cy="56031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7504" y="0"/>
            <a:ext cx="3672408" cy="671676"/>
          </a:xfrm>
          <a:prstGeom prst="roundRect">
            <a:avLst>
              <a:gd name="adj" fmla="val 50000"/>
            </a:avLst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Четвертый- лишний</a:t>
            </a:r>
          </a:p>
        </p:txBody>
      </p:sp>
      <p:pic>
        <p:nvPicPr>
          <p:cNvPr id="9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74714"/>
            <a:ext cx="1891817" cy="202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mg2.freepng.ru/20180322/klw/kisspng-tree-squirrel-dog-mexican-gray-squirrel-squirrel-5ab431e0be80e8.2129695015217586887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648">
            <a:off x="1832416" y="1535912"/>
            <a:ext cx="1817791" cy="210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im0-tub-ru.yandex.net/i?id=a03a1f4dc678319d786903cbf2561a1d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19" y="4365104"/>
            <a:ext cx="2115136" cy="13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s://ovdi.ru/upload/iblock/581/58154a79a50d67e4a4efd858145cf998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58" y="3733763"/>
            <a:ext cx="2172347" cy="2140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5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75566" y="922172"/>
            <a:ext cx="7560840" cy="56031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7504" y="0"/>
            <a:ext cx="3672408" cy="671676"/>
          </a:xfrm>
          <a:prstGeom prst="roundRect">
            <a:avLst>
              <a:gd name="adj" fmla="val 50000"/>
            </a:avLst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Четвертый- лишний</a:t>
            </a:r>
          </a:p>
        </p:txBody>
      </p:sp>
      <p:pic>
        <p:nvPicPr>
          <p:cNvPr id="8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51" y="1412776"/>
            <a:ext cx="2575977" cy="17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avatars.mds.yandex.net/get-pdb/872807/6d97bf3d-9bd9-4bdf-be77-fe097e4c863b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45" y="4077072"/>
            <a:ext cx="1902468" cy="17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s://kartinki.detki.today/wp-content/uploads/2017/07/volk-belyj-fon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01" y="1268760"/>
            <a:ext cx="1925544" cy="20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0-tub-ru.yandex.net/i?id=467a5503e3005345e7a17cc8ff8c9af8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2016224" cy="17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75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2" name="Picture 4" descr="https://xn-----6kckiwadblcgjxwwirci4z.xn--p1ai/media/posts_admins/lisy/lisichka-s-korichnevymi-lapk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5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87" y="1816170"/>
            <a:ext cx="2430933" cy="243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xn-----6kckiwadblcgjxwwirci4z.xn--p1ai/media/posts_admins/lisy/lisichka-s-korichnevymi-lapkam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125" l="52875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43" y="5140414"/>
            <a:ext cx="2165033" cy="21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yt3.ggpht.com/a/AATXAJzvr5EFuVtObOmZ8_5_AKpijShPIwOAUqS9OsE8=s900-c-k-c0xffffffff-no-rj-m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7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20"/>
            <a:ext cx="1854974" cy="185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yt3.ggpht.com/a/AATXAJzvr5EFuVtObOmZ8_5_AKpijShPIwOAUqS9OsE8=s900-c-k-c0xffffffff-no-rj-m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2444" l="69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3052"/>
            <a:ext cx="1867966" cy="18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pristor.ru/wp-content/uploads/2019/04/%D0%9A%D0%B0%D1%80%D1%82%D0%B8%D0%BD%D0%BA%D0%B8-%D0%B1%D0%B5%D0%BB%D0%BA%D0%B0-%D0%B4%D0%BB%D1%8F-%D0%B4%D0%B5%D1%82%D0%B5%D0%B9-%D0%BD%D0%B0-%D0%B1%D0%B5%D0%BB%D0%BE%D0%BC-%D1%84%D0%BE%D0%BD%D0%B5-%D0%BF%D0%BE%D0%B4%D0%B1%D0%BE%D1%80%D0%BA%D0%B0-20-%D1%84%D0%BE%D1%82%D0%BE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91" r="584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37710"/>
            <a:ext cx="1793173" cy="14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pristor.ru/wp-content/uploads/2019/04/%D0%9A%D0%B0%D1%80%D1%82%D0%B8%D0%BD%D0%BA%D0%B8-%D0%B1%D0%B5%D0%BB%D0%BA%D0%B0-%D0%B4%D0%BB%D1%8F-%D0%B4%D0%B5%D1%82%D0%B5%D0%B9-%D0%BD%D0%B0-%D0%B1%D0%B5%D0%BB%D0%BE%D0%BC-%D1%84%D0%BE%D0%BD%D0%B5-%D0%BF%D0%BE%D0%B4%D0%B1%D0%BE%D1%80%D0%BA%D0%B0-20-%D1%84%D0%BE%D1%82%D0%BE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6024" l="51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53" y="2318886"/>
            <a:ext cx="1742356" cy="142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thumbs.dreamstime.com/z/%D0%B7%D0%B0%D0%B9%D1%87%D0%B8%D0%BA-%D1%88%D0%B0%D1%80%D0%B6%D0%B0-2671938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68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285"/>
            <a:ext cx="1802816" cy="17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thumbs.dreamstime.com/z/%D0%B7%D0%B0%D0%B9%D1%87%D0%B8%D0%BA-%D1%88%D0%B0%D1%80%D0%B6%D0%B0-2671938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846" b="100000" l="66515" r="9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694" y="3556020"/>
            <a:ext cx="1802815" cy="17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1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72413 0.47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15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6323 0.425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15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75504 -0.462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0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-0.6302 -0.47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0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995934" y="188640"/>
            <a:ext cx="2016223" cy="15707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746728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Расскажи о животном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718074" y="1878207"/>
            <a:ext cx="2066657" cy="1570724"/>
            <a:chOff x="2572945" y="1878207"/>
            <a:chExt cx="2066657" cy="1570724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572945" y="1878207"/>
              <a:ext cx="2016223" cy="15707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642493" y="1878207"/>
              <a:ext cx="1997109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cap="none" spc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Величина, цвет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220072" y="5233276"/>
            <a:ext cx="2016223" cy="1570724"/>
            <a:chOff x="2623379" y="1878207"/>
            <a:chExt cx="2016223" cy="1570724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623379" y="1878207"/>
              <a:ext cx="2016223" cy="15707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642493" y="1878207"/>
              <a:ext cx="1997109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400" cap="none" spc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Как зимует?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248742" y="1878207"/>
            <a:ext cx="2016223" cy="1570724"/>
            <a:chOff x="2623379" y="1878207"/>
            <a:chExt cx="2016223" cy="1570724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623379" y="1878207"/>
              <a:ext cx="2016223" cy="15707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696283" y="1878207"/>
              <a:ext cx="1943319" cy="18466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239186" y="3573016"/>
            <a:ext cx="2016223" cy="1570724"/>
            <a:chOff x="2623379" y="1878207"/>
            <a:chExt cx="2016223" cy="1570724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2623379" y="1878207"/>
              <a:ext cx="2016223" cy="15707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642493" y="1878207"/>
              <a:ext cx="1997109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400" cap="none" spc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Как называют детеныша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775779" y="3567127"/>
            <a:ext cx="2016223" cy="1570724"/>
            <a:chOff x="2623379" y="1878207"/>
            <a:chExt cx="2016223" cy="1570724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2623379" y="1878207"/>
              <a:ext cx="2016223" cy="15707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642493" y="1878207"/>
              <a:ext cx="1997109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cap="none" spc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Где живет?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794893" y="5233276"/>
            <a:ext cx="2016223" cy="1570724"/>
            <a:chOff x="2623379" y="1878207"/>
            <a:chExt cx="2016223" cy="1570724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623379" y="1878207"/>
              <a:ext cx="2016223" cy="15707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642493" y="1878207"/>
              <a:ext cx="1997109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cap="none" spc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Что ест?</a:t>
              </a:r>
            </a:p>
          </p:txBody>
        </p:sp>
      </p:grpSp>
      <p:sp>
        <p:nvSpPr>
          <p:cNvPr id="4" name="Овал 3"/>
          <p:cNvSpPr/>
          <p:nvPr/>
        </p:nvSpPr>
        <p:spPr>
          <a:xfrm>
            <a:off x="2915815" y="2247538"/>
            <a:ext cx="688715" cy="7098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3157210" y="2663570"/>
            <a:ext cx="510794" cy="496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i.pinimg.com/originals/9a/58/de/9a58de695e169e53cd644202b3ecc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04" y="2278895"/>
            <a:ext cx="881918" cy="88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s://cdn.pixabay.com/photo/2016/03/31/19/30/dish-1295067__4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95" y="5875018"/>
            <a:ext cx="1318304" cy="6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 descr="https://img2.freepng.ru/20180406/tfw/kisspng-baby-transport-infant-clip-art-pram-baby-5ac79a0adff991.262904851523030538917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29" y="3999299"/>
            <a:ext cx="2002880" cy="110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4" descr="https://avatars.mds.yandex.net/get-pdb/1667260/76a00822-73f7-4987-ab27-42d68e354b99/s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854" y="413558"/>
            <a:ext cx="1630381" cy="11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im0-tub-ru.yandex.net/i?id=1435d22f0162751b3b5c8032440a4673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50" y="3950453"/>
            <a:ext cx="671365" cy="9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xn--24-vlcinlnji.xn--p1ai/files/images/items/1/1448z719249d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50" y="4192732"/>
            <a:ext cx="959784" cy="7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4.bp.blogspot.com/-ABOfkwvRZv4/WBMN1ATGZhI/AAAAAAAAIW8/obO5maDjWW0xg-7n1ErwxVQ48WIGj7gSgCLcB/s1600/%25D0%25BD%25D0%25BE%25D1%2587%25D1%258C%2B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27953" y="2078015"/>
            <a:ext cx="1200460" cy="14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21646" y="1878207"/>
            <a:ext cx="1914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Части тела</a:t>
            </a:r>
          </a:p>
        </p:txBody>
      </p:sp>
      <p:pic>
        <p:nvPicPr>
          <p:cNvPr id="1030" name="Picture 6" descr="https://img2.freepng.ru/20171127/b62/snowy-tree-transparent-png-image-5a1cbc2a582957.256642031511832618361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7" y="5541052"/>
            <a:ext cx="1349457" cy="113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https://us.123rf.com/450wm/arcady31/arcady311912/arcady31191200087/136988995-snowflake-blue-silhouette-vector-icons-set-isolated-on-white-background.jpg?ver=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us.123rf.com/450wm/arcady31/arcady311912/arcady31191200087/136988995-snowflake-blue-silhouette-vector-icons-set-isolated-on-white-background.jpg?ver=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26" y="5765903"/>
            <a:ext cx="768267" cy="76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85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6864" cy="1301006"/>
          </a:xfrm>
        </p:spPr>
        <p:txBody>
          <a:bodyPr>
            <a:normAutofit/>
          </a:bodyPr>
          <a:lstStyle/>
          <a:p>
            <a:r>
              <a:rPr lang="ru-RU" sz="2800" dirty="0"/>
              <a:t>Это семейство волков. Папа-волк, мама-волчица. У них маленькие волчата.</a:t>
            </a:r>
          </a:p>
        </p:txBody>
      </p:sp>
      <p:pic>
        <p:nvPicPr>
          <p:cNvPr id="6" name="Picture 4" descr="http://crosti.ru/patterns/00/1a/63/3f63eacefb/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67" y="1090343"/>
            <a:ext cx="7632848" cy="576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6864" cy="1301006"/>
          </a:xfrm>
        </p:spPr>
        <p:txBody>
          <a:bodyPr>
            <a:normAutofit/>
          </a:bodyPr>
          <a:lstStyle/>
          <a:p>
            <a:r>
              <a:rPr lang="ru-RU" sz="2800" dirty="0"/>
              <a:t>Это семейство медведей. Папа-медведь, мама-медведица. У них маленькие медвежата.</a:t>
            </a:r>
          </a:p>
        </p:txBody>
      </p:sp>
      <p:pic>
        <p:nvPicPr>
          <p:cNvPr id="4" name="Picture 2" descr="https://avatars.mds.yandex.net/get-pdb/224463/9bce55cb-5d3a-4c29-99f0-8cc77d8b4b9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71" y="1196752"/>
            <a:ext cx="7414036" cy="552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832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6864" cy="1301006"/>
          </a:xfrm>
        </p:spPr>
        <p:txBody>
          <a:bodyPr>
            <a:normAutofit/>
          </a:bodyPr>
          <a:lstStyle/>
          <a:p>
            <a:r>
              <a:rPr lang="ru-RU" sz="2800" dirty="0"/>
              <a:t>Это семейство лосей. Папа-лось, мама-лосиха. У них маленький лосенок.</a:t>
            </a:r>
          </a:p>
        </p:txBody>
      </p:sp>
      <p:pic>
        <p:nvPicPr>
          <p:cNvPr id="5" name="Picture 4" descr="http://www.akidsheart.com/pics5z/moosew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37" y="1275068"/>
            <a:ext cx="7443909" cy="558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875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6864" cy="1301006"/>
          </a:xfrm>
        </p:spPr>
        <p:txBody>
          <a:bodyPr>
            <a:normAutofit/>
          </a:bodyPr>
          <a:lstStyle/>
          <a:p>
            <a:r>
              <a:rPr lang="ru-RU" sz="2800" dirty="0"/>
              <a:t>Это семейство ежей. Папа-еж, мама-ежиха. У них маленькие ежата.</a:t>
            </a:r>
          </a:p>
        </p:txBody>
      </p:sp>
      <p:pic>
        <p:nvPicPr>
          <p:cNvPr id="4" name="Picture 2" descr="https://avatars.mds.yandex.net/get-pdb/1890546/dd71d6d4-0cb1-477e-9310-a417071f0033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23" y="1196752"/>
            <a:ext cx="73928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05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6864" cy="1301006"/>
          </a:xfrm>
        </p:spPr>
        <p:txBody>
          <a:bodyPr>
            <a:normAutofit/>
          </a:bodyPr>
          <a:lstStyle/>
          <a:p>
            <a:r>
              <a:rPr lang="ru-RU" sz="2800" dirty="0"/>
              <a:t>Это семейство лис. Папа-лис, мама-лиса. У них маленькие лисята.</a:t>
            </a:r>
          </a:p>
        </p:txBody>
      </p:sp>
      <p:pic>
        <p:nvPicPr>
          <p:cNvPr id="5" name="Picture 2" descr="https://i.pinimg.com/originals/21/d7/c6/21d7c6d95ec64e34d690775cb94835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89383"/>
            <a:ext cx="7419597" cy="553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163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414</Words>
  <Application>Microsoft Office PowerPoint</Application>
  <PresentationFormat>Экран (4:3)</PresentationFormat>
  <Paragraphs>98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45</vt:i4>
      </vt:variant>
    </vt:vector>
  </HeadingPairs>
  <TitlesOfParts>
    <vt:vector size="60" baseType="lpstr">
      <vt:lpstr>Arial</vt:lpstr>
      <vt:lpstr>Calibri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Презентация PowerPoint</vt:lpstr>
      <vt:lpstr>Презентация PowerPoint</vt:lpstr>
      <vt:lpstr>Это семейство белок. Папа-белка, мама-бельчиха. У них маленькие бельчата.</vt:lpstr>
      <vt:lpstr>Это семейство зайцев. Папа-заяц, мама-зайчиха. У них маленькие зайчата.</vt:lpstr>
      <vt:lpstr>Это семейство волков. Папа-волк, мама-волчица. У них маленькие волчата.</vt:lpstr>
      <vt:lpstr>Это семейство медведей. Папа-медведь, мама-медведица. У них маленькие медвежата.</vt:lpstr>
      <vt:lpstr>Это семейство лосей. Папа-лось, мама-лосиха. У них маленький лосенок.</vt:lpstr>
      <vt:lpstr>Это семейство ежей. Папа-еж, мама-ежиха. У них маленькие ежата.</vt:lpstr>
      <vt:lpstr>Это семейство лис. Папа-лис, мама-лиса. У них маленькие лисята.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Домашние птицы</dc:title>
  <dc:creator>User</dc:creator>
  <cp:lastModifiedBy>Алена</cp:lastModifiedBy>
  <cp:revision>77</cp:revision>
  <dcterms:created xsi:type="dcterms:W3CDTF">2021-10-30T04:53:11Z</dcterms:created>
  <dcterms:modified xsi:type="dcterms:W3CDTF">2024-11-20T09:22:42Z</dcterms:modified>
</cp:coreProperties>
</file>