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9" r:id="rId11"/>
    <p:sldId id="266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>
        <p:scale>
          <a:sx n="117" d="100"/>
          <a:sy n="117" d="100"/>
        </p:scale>
        <p:origin x="-10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r">
              <a:defRPr sz="1200"/>
            </a:lvl1pPr>
          </a:lstStyle>
          <a:p>
            <a:endParaRPr/>
          </a:p>
          <a:p>
            <a:r>
              <a:rPr lang="en-US" smtClean="0"/>
              <a:t>*</a:t>
            </a:r>
            <a:endParaRPr lang="en-US"/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  <a:endParaRPr lang="en-US"/>
          </a:p>
          <a:p>
            <a:pPr lvl="1"/>
            <a:r>
              <a:rPr lang="ru-RU" altLang="en-US"/>
              <a:t>Второй уровень</a:t>
            </a:r>
            <a:endParaRPr lang="en-US"/>
          </a:p>
          <a:p>
            <a:pPr lvl="2"/>
            <a:r>
              <a:rPr lang="ru-RU" altLang="en-US"/>
              <a:t>Третий уровень</a:t>
            </a:r>
            <a:endParaRPr lang="en-US"/>
          </a:p>
          <a:p>
            <a:pPr lvl="3"/>
            <a:r>
              <a:rPr lang="ru-RU" altLang="en-US"/>
              <a:t>Четвертый уровень</a:t>
            </a:r>
            <a:endParaRPr lang="en-US"/>
          </a:p>
          <a:p>
            <a:pPr lvl="4"/>
            <a:r>
              <a:rPr lang="ru-RU" altLang="en-US"/>
              <a:t>Пятый уровень</a:t>
            </a:r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r">
              <a:defRPr sz="1200"/>
            </a:lvl1pPr>
          </a:lstStyle>
          <a:p>
            <a:endParaRPr/>
          </a:p>
          <a:p>
            <a:r>
              <a:rPr lang="en-US" smtClean="0"/>
              <a:t>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167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defPPr/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fld id="{25807BB1-A44B-49E3-99BE-1E59E7FC7D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fld id="{E3C3528B-0126-4108-AB58-63F57FE8DB4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fld id="{5D2ED477-3729-4AE2-9547-8F492FBF0EE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fld id="{A387BB53-2906-47A7-9306-E93D940952C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fld id="{BA216B9D-E5AB-4051-BF4D-B941495C486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fld id="{9A01CCE8-824C-4246-BF05-4945682FCDD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fld id="{E7A08EC5-B39C-43A8-8CBF-8534CF95F56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fld id="{3CCF4B99-F949-4DFC-9C99-AB31C4A1BE8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fld id="{B95580B9-7294-4ED8-8C7F-37411287BA5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fld id="{4EF7765E-819B-4348-8A61-C317A13C567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>
            <a:defPPr/>
          </a:lstStyle>
          <a:p>
            <a:fld id="{2A157128-38E1-45D5-ADBE-2E9BEF151EC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>
            <a:defPPr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71FD7FF2-845F-41B9-944F-35B90659B7D6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71FD7FF2-845F-41B9-944F-35B90659B7D6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27882">
              <a:srgbClr val="79EA5C"/>
            </a:gs>
            <a:gs pos="47721">
              <a:srgbClr val="66FF66"/>
            </a:gs>
            <a:gs pos="67292">
              <a:srgbClr val="6EFF60"/>
            </a:gs>
            <a:gs pos="95126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7FF2-845F-41B9-944F-35B90659B7D6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 idx="4294967295"/>
          </p:nvPr>
        </p:nvSpPr>
        <p:spPr>
          <a:xfrm>
            <a:off x="1360488" y="1306739"/>
            <a:ext cx="9517062" cy="3316288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>
            <a:defPPr/>
          </a:lstStyle>
          <a:p>
            <a:pPr algn="ctr"/>
            <a:r>
              <a:rPr lang="ru-RU" sz="4400"/>
              <a:t>Педагогический проект</a:t>
            </a:r>
          </a:p>
          <a:p>
            <a:pPr algn="ctr"/>
            <a:r>
              <a:rPr lang="ru-RU" sz="4400"/>
              <a:t> </a:t>
            </a:r>
            <a:r>
              <a:rPr lang="ru-RU" sz="4400" b="0" i="0" u="none" strike="noStrike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Можно ли на подоконнике вырастить </a:t>
            </a:r>
            <a:r>
              <a:rPr lang="ru-RU" sz="4400" b="0" i="0" u="none" strike="noStrike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горох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611585" y="5076838"/>
            <a:ext cx="6096000" cy="10967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prstClr val="black"/>
                </a:solidFill>
              </a:rPr>
              <a:t>Выполнила: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prstClr val="black"/>
                </a:solidFill>
              </a:rPr>
              <a:t>Воспитатель детского сада №20 «Росинка»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prstClr val="black"/>
                </a:solidFill>
              </a:rPr>
              <a:t>Наседкина Гюльнара Яшаровна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567" y="4849586"/>
            <a:ext cx="1613933" cy="168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73" y="328782"/>
            <a:ext cx="3991581" cy="2993686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302" y="365125"/>
            <a:ext cx="4391730" cy="3293799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rcRect t="22783" r="15107"/>
          <a:stretch>
            <a:fillRect/>
          </a:stretch>
        </p:blipFill>
        <p:spPr>
          <a:xfrm>
            <a:off x="1104045" y="3496960"/>
            <a:ext cx="4689430" cy="3199076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7499" y="2948725"/>
            <a:ext cx="4869383" cy="365203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375113"/>
              </p:ext>
            </p:extLst>
          </p:nvPr>
        </p:nvGraphicFramePr>
        <p:xfrm>
          <a:off x="211520" y="207113"/>
          <a:ext cx="11682797" cy="6283572"/>
        </p:xfrm>
        <a:graphic>
          <a:graphicData uri="http://schemas.openxmlformats.org/drawingml/2006/table">
            <a:tbl>
              <a:tblPr firstRow="1" bandCol="1"/>
              <a:tblGrid>
                <a:gridCol w="2192262"/>
                <a:gridCol w="9490535"/>
              </a:tblGrid>
              <a:tr h="283860">
                <a:tc>
                  <a:txBody>
                    <a:bodyPr/>
                    <a:lstStyle>
                      <a:defPPr/>
                    </a:lstStyle>
                    <a:p>
                      <a:pPr marL="0" marR="0" indent="84455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проекта: Вырастит ли на подоконнике горох?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indent="450215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Что необходимо для того, что бы на подоконнике вырос горох.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</a:tr>
              <a:tr h="180573">
                <a:tc>
                  <a:txBody>
                    <a:bodyPr/>
                    <a:lstStyle>
                      <a:defPPr/>
                    </a:lstStyle>
                    <a:p>
                      <a:pPr marL="0" marR="0" indent="84455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проекта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indent="450215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Дети, педагоги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</a:tr>
              <a:tr h="902864">
                <a:tc>
                  <a:txBody>
                    <a:bodyPr/>
                    <a:lstStyle>
                      <a:defPPr/>
                    </a:lstStyle>
                    <a:p>
                      <a:pPr marL="0" marR="0" indent="84455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 проекта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Информационно практико-ориентированный: 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Дети собирают информацию и </a:t>
                      </a:r>
                    </a:p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реализуют ее, ориентируясь на группа</a:t>
                      </a:r>
                    </a:p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социальные интересы</a:t>
                      </a:r>
                    </a:p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ориентирова (оформление и дизайн группы,</a:t>
                      </a:r>
                    </a:p>
                    <a:p>
                      <a:pPr marL="0" marR="0" indent="46355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витражи и др.)</a:t>
                      </a:r>
                      <a:endParaRPr lang="ru-RU" sz="1400" b="1" i="0" u="none" strike="noStrike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</a:tr>
              <a:tr h="1192597">
                <a:tc>
                  <a:txBody>
                    <a:bodyPr/>
                    <a:lstStyle>
                      <a:defPPr/>
                    </a:lstStyle>
                    <a:p>
                      <a:pPr marL="0" marR="0" indent="84455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Идея проекта / актуальность проекта</a:t>
                      </a:r>
                    </a:p>
                    <a:p>
                      <a:pPr marL="0" marR="0" indent="84455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1400" b="1" i="0" u="none" strike="noStrike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indent="38735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Вырастить горох в саду на подоконнике. / учить детей заботиться о растении, замечать его изменение и развитие. В весеннее время года дети часто наблюдают за своими бабушками и дедушками, которые начинают подготовку к дачному сезону и готовят рассаду. Дети часто наблюдают и проявляют интерес к посадке семян. В группе можно показать полноценное развитие от семени до ростка. Где весь этот путь будут делать дети самостоятельно, при необходимой помощи воспитателя.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</a:tr>
              <a:tr h="283860">
                <a:tc>
                  <a:txBody>
                    <a:bodyPr/>
                    <a:lstStyle>
                      <a:defPPr/>
                    </a:lstStyle>
                    <a:p>
                      <a:pPr marL="0" marR="0" indent="84455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indent="8255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Узнать, можно ли на подоконнике вырастить горох?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</a:tr>
              <a:tr h="283860">
                <a:tc>
                  <a:txBody>
                    <a:bodyPr/>
                    <a:lstStyle>
                      <a:defPPr/>
                    </a:lstStyle>
                    <a:p>
                      <a:pPr marL="0" marR="0" indent="84455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Проблемный вопрос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indent="8255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Что нужно использовать, для того, что бы вырастить горох.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</a:tr>
              <a:tr h="757030">
                <a:tc>
                  <a:txBody>
                    <a:bodyPr/>
                    <a:lstStyle>
                      <a:defPPr/>
                    </a:lstStyle>
                    <a:p>
                      <a:pPr marL="0" marR="0" indent="84455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проекта - способы действий по достижению продукта 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indent="8255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для детей-из семечка гороха, вырастить и поддерживать жизнь в росточке гороха, поливать и ухаживать. </a:t>
                      </a:r>
                    </a:p>
                    <a:p>
                      <a:pPr marL="0" marR="0" indent="8255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для родителей- поддерживать интерес детей в работе.</a:t>
                      </a:r>
                    </a:p>
                    <a:p>
                      <a:pPr marL="0" marR="0" indent="8255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для воспитателей-показать и рассказать детям об изменении семя гороха, его строении</a:t>
                      </a:r>
                      <a:r>
                        <a:rPr lang="ru-RU" sz="1400" b="1" i="0" u="none" strike="noStrike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о </a:t>
                      </a: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способах заботы.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</a:tr>
              <a:tr h="180573">
                <a:tc>
                  <a:txBody>
                    <a:bodyPr/>
                    <a:lstStyle>
                      <a:defPPr/>
                    </a:lstStyle>
                    <a:p>
                      <a:pPr marL="0" marR="0" indent="84455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проекта 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27.03-21.4.23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</a:tr>
              <a:tr h="180573">
                <a:tc>
                  <a:txBody>
                    <a:bodyPr/>
                    <a:lstStyle>
                      <a:defPPr/>
                    </a:lstStyle>
                    <a:p>
                      <a:pPr marL="0" marR="0" indent="84455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 проекта 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Проросший на подоконнике в земле горох.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</a:tr>
              <a:tr h="1419265">
                <a:tc>
                  <a:txBody>
                    <a:bodyPr/>
                    <a:lstStyle>
                      <a:defPPr/>
                    </a:lstStyle>
                    <a:p>
                      <a:pPr marL="0" marR="0" indent="84455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Итоги проекта. 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i="0" u="none" strike="noStrike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 всех участвующих детей, семена гороха проросли и были посажены в землю. </a:t>
                      </a: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итогам наблюдения заметила, что дети очень охотно и положительно учавствуют в трудовой деятельности. Проявляют большой интерес к уходу и состоянию растений. Все предложенные действия были им по силам, проблем не возникало. Дети почти каждый день интересовались состоянием своего растения, что не могло не радовать. </a:t>
                      </a:r>
                      <a:endParaRPr lang="ru-RU" sz="1400" b="1" i="0" u="none" strike="noStrike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3504" y="298174"/>
            <a:ext cx="5606616" cy="391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 marL="0" marR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sz="20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Подготовительный этап</a:t>
            </a:r>
            <a:r>
              <a:rPr sz="14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1540" y="761625"/>
          <a:ext cx="10327466" cy="5791200"/>
        </p:xfrm>
        <a:graphic>
          <a:graphicData uri="http://schemas.openxmlformats.org/drawingml/2006/table">
            <a:tbl>
              <a:tblPr firstRow="1" bandCol="1"/>
              <a:tblGrid>
                <a:gridCol w="1158751"/>
                <a:gridCol w="2326432"/>
                <a:gridCol w="3551478"/>
                <a:gridCol w="1504107"/>
                <a:gridCol w="1786698"/>
              </a:tblGrid>
              <a:tr h="891059">
                <a:tc>
                  <a:txBody>
                    <a:bodyPr/>
                    <a:lstStyle>
                      <a:defPPr/>
                    </a:lstStyle>
                    <a:p>
                      <a:pPr marL="0" marR="0" indent="84455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b="1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Дата 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indent="61595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b="1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Мероприятия инициированные воспитателем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20955" marR="55245" indent="3175" algn="l">
                        <a:lnSpc>
                          <a:spcPct val="9958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b="1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Материально-техническое и дидактическое обеспечение проекта</a:t>
                      </a:r>
                      <a:endParaRPr sz="2000" b="1" i="0" u="none" strike="noStrik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indent="-52705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b="1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Риски</a:t>
                      </a:r>
                      <a:endParaRPr sz="2000" b="1" i="0" u="none" strike="noStrik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indent="31115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b="1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Результаты </a:t>
                      </a:r>
                      <a:endParaRPr sz="2000" b="1" i="0" u="none" strike="noStrik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  <a:noFill/>
                  </a:tcPr>
                </a:tc>
              </a:tr>
              <a:tr h="2079190">
                <a:tc>
                  <a:txBody>
                    <a:bodyPr/>
                    <a:lstStyle>
                      <a:defPPr/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b="0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27.03.23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indent="8255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b="0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Беседа: что делают бабушки и дедушки весной. 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2000" b="0" i="0" u="none" strike="noStrik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2000" b="0" i="0" u="none" strike="noStrik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indent="38735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b="0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Определили с детьми, что бабушки и дедушки веснойготовят рассаду для огорода. 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  <a:noFill/>
                  </a:tcPr>
                </a:tc>
              </a:tr>
              <a:tr h="2673259">
                <a:tc>
                  <a:txBody>
                    <a:bodyPr/>
                    <a:lstStyle>
                      <a:defPPr/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b="0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28.03.23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indent="8255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b="0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Замачивание семян гороха для дальнейшей посадки в землю. 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b="0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Семена гороха, ватные диски (по 2 на ребёнка), пипетки для воды, баночки с водой, вода, баночки для замачивания.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b="0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Сильно залить семечко и оно сгниёт, налить мало воды и будет не достаточно влажно. 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indent="38735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b="0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Семена замочены. 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76" y="289655"/>
            <a:ext cx="3495024" cy="4660033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045" y="204462"/>
            <a:ext cx="3558919" cy="4745227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rcRect l="31200" t="17550" r="25424" b="11375"/>
          <a:stretch>
            <a:fillRect/>
          </a:stretch>
        </p:blipFill>
        <p:spPr>
          <a:xfrm>
            <a:off x="4763022" y="204462"/>
            <a:ext cx="2862185" cy="62534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15" y="296283"/>
            <a:ext cx="3606485" cy="2704864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rcRect t="10828" r="5782" b="6745"/>
          <a:stretch>
            <a:fillRect/>
          </a:stretch>
        </p:blipFill>
        <p:spPr>
          <a:xfrm>
            <a:off x="4026016" y="3264023"/>
            <a:ext cx="2884466" cy="3364589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283371" y="228399"/>
            <a:ext cx="3557367" cy="266802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292758" y="296283"/>
            <a:ext cx="3606485" cy="270486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354620" y="3264023"/>
            <a:ext cx="4486118" cy="3364589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8"/>
          <a:srcRect l="7069" t="21206" r="353" b="14580"/>
          <a:stretch>
            <a:fillRect/>
          </a:stretch>
        </p:blipFill>
        <p:spPr>
          <a:xfrm>
            <a:off x="427143" y="3264023"/>
            <a:ext cx="3154735" cy="291753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70" y="333208"/>
            <a:ext cx="3558380" cy="474450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rcRect l="10292" t="19636" r="4909" b="31340"/>
          <a:stretch>
            <a:fillRect/>
          </a:stretch>
        </p:blipFill>
        <p:spPr>
          <a:xfrm>
            <a:off x="4164186" y="3274962"/>
            <a:ext cx="7798567" cy="3381399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rcRect t="28019" b="16958"/>
          <a:stretch>
            <a:fillRect/>
          </a:stretch>
        </p:blipFill>
        <p:spPr>
          <a:xfrm>
            <a:off x="4164186" y="214206"/>
            <a:ext cx="7201872" cy="297192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49" y="209446"/>
            <a:ext cx="5450146" cy="4087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96129"/>
            <a:ext cx="5602470" cy="420185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 t="2498" b="29429"/>
          <a:stretch>
            <a:fillRect/>
          </a:stretch>
        </p:blipFill>
        <p:spPr>
          <a:xfrm>
            <a:off x="591837" y="447344"/>
            <a:ext cx="5326413" cy="4834361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725" y="266324"/>
            <a:ext cx="4676657" cy="623554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407" y="365125"/>
            <a:ext cx="4623169" cy="346737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11" y="365125"/>
            <a:ext cx="4623169" cy="3467377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9325" y="2784378"/>
            <a:ext cx="5202839" cy="3902129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xmlns:r="http://schemas.openxmlformats.org/officeDocument/2006/relationships" name="Default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419</Words>
  <Application>Microsoft Office PowerPoint</Application>
  <PresentationFormat>Произвольный</PresentationFormat>
  <Paragraphs>56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Default</vt:lpstr>
      <vt:lpstr>Педагогический проект  Можно ли на подоконнике вырастить горох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Mobile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y. admin</dc:creator>
  <cp:lastModifiedBy>Forsy Vev</cp:lastModifiedBy>
  <cp:revision>3</cp:revision>
  <dcterms:created xsi:type="dcterms:W3CDTF">2017-06-21T13:57:27Z</dcterms:created>
  <dcterms:modified xsi:type="dcterms:W3CDTF">2024-11-19T02:09:17Z</dcterms:modified>
</cp:coreProperties>
</file>