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1" r:id="rId14"/>
    <p:sldId id="269" r:id="rId15"/>
    <p:sldId id="305" r:id="rId16"/>
    <p:sldId id="270" r:id="rId17"/>
    <p:sldId id="272" r:id="rId18"/>
    <p:sldId id="273" r:id="rId19"/>
    <p:sldId id="274" r:id="rId20"/>
    <p:sldId id="275" r:id="rId21"/>
    <p:sldId id="276" r:id="rId22"/>
    <p:sldId id="287" r:id="rId23"/>
    <p:sldId id="277" r:id="rId24"/>
    <p:sldId id="306" r:id="rId25"/>
    <p:sldId id="30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90" r:id="rId36"/>
    <p:sldId id="288" r:id="rId37"/>
    <p:sldId id="304" r:id="rId38"/>
    <p:sldId id="291" r:id="rId39"/>
    <p:sldId id="292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48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B0F8-43E1-4B88-8748-6EF8CCA434A0}" type="datetimeFigureOut">
              <a:rPr lang="ru-RU" smtClean="0"/>
              <a:pPr/>
              <a:t>06.10.2024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8AF4-9512-48B3-9198-885D0D0676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B0F8-43E1-4B88-8748-6EF8CCA434A0}" type="datetimeFigureOut">
              <a:rPr lang="ru-RU" smtClean="0"/>
              <a:pPr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8AF4-9512-48B3-9198-885D0D0676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B0F8-43E1-4B88-8748-6EF8CCA434A0}" type="datetimeFigureOut">
              <a:rPr lang="ru-RU" smtClean="0"/>
              <a:pPr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8AF4-9512-48B3-9198-885D0D0676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B0F8-43E1-4B88-8748-6EF8CCA434A0}" type="datetimeFigureOut">
              <a:rPr lang="ru-RU" smtClean="0"/>
              <a:pPr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8AF4-9512-48B3-9198-885D0D0676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B0F8-43E1-4B88-8748-6EF8CCA434A0}" type="datetimeFigureOut">
              <a:rPr lang="ru-RU" smtClean="0"/>
              <a:pPr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8AF4-9512-48B3-9198-885D0D0676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B0F8-43E1-4B88-8748-6EF8CCA434A0}" type="datetimeFigureOut">
              <a:rPr lang="ru-RU" smtClean="0"/>
              <a:pPr/>
              <a:t>06.10.2024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8AF4-9512-48B3-9198-885D0D0676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B0F8-43E1-4B88-8748-6EF8CCA434A0}" type="datetimeFigureOut">
              <a:rPr lang="ru-RU" smtClean="0"/>
              <a:pPr/>
              <a:t>06.10.2024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8AF4-9512-48B3-9198-885D0D0676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B0F8-43E1-4B88-8748-6EF8CCA434A0}" type="datetimeFigureOut">
              <a:rPr lang="ru-RU" smtClean="0"/>
              <a:pPr/>
              <a:t>06.10.2024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8AF4-9512-48B3-9198-885D0D0676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B0F8-43E1-4B88-8748-6EF8CCA434A0}" type="datetimeFigureOut">
              <a:rPr lang="ru-RU" smtClean="0"/>
              <a:pPr/>
              <a:t>06.10.2024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8AF4-9512-48B3-9198-885D0D0676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B0F8-43E1-4B88-8748-6EF8CCA434A0}" type="datetimeFigureOut">
              <a:rPr lang="ru-RU" smtClean="0"/>
              <a:pPr/>
              <a:t>06.10.2024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8AF4-9512-48B3-9198-885D0D0676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B0F8-43E1-4B88-8748-6EF8CCA434A0}" type="datetimeFigureOut">
              <a:rPr lang="ru-RU" smtClean="0"/>
              <a:pPr/>
              <a:t>06.10.2024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8AF4-9512-48B3-9198-885D0D0676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3DAB0F8-43E1-4B88-8748-6EF8CCA434A0}" type="datetimeFigureOut">
              <a:rPr lang="ru-RU" smtClean="0"/>
              <a:pPr/>
              <a:t>06.10.2024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A868AF4-9512-48B3-9198-885D0D06762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0;&#1085;&#1076;&#1088;&#1077;&#1081;\Desktop\&#1044;&#1077;&#1085;&#1100;%20&#1082;&#1086;&#1089;&#1084;&#1086;&#1085;&#1072;&#1074;&#1090;&#1080;&#1082;&#1080;\&#1057;.&#1055;.&#1050;&#1086;&#1088;&#1086;&#1083;&#1105;&#1074;%20&#1080;%20&#1070;.&#1040;.&#1043;&#1072;&#1075;&#1072;&#1088;&#1080;&#1085;%20-%20&#1088;&#1077;&#1076;&#1082;&#1072;&#1103;%20&#1079;&#1072;&#1087;&#1080;&#1089;&#1100;%20-%20&#1055;&#1077;&#1088;&#1077;&#1075;&#1086;&#1074;&#1086;&#1088;&#1099;%20&#1074;&#1086;%20&#1074;&#1088;&#1077;&#1084;&#1103;%20&#1089;&#1090;&#1072;&#1088;&#1090;&#1072;%20&#1087;&#1077;&#1088;&#1074;&#1086;&#1075;&#1086;%20&#1082;&#1086;&#1089;&#1084;&#1080;&#1095;&#1077;&#1089;&#1082;&#1086;&#1075;&#1086;%20&#1082;&#1086;&#1088;&#1072;&#1073;&#1083;&#1103;%2012%20&#1072;&#1087;&#1088;&#1077;&#1083;&#1103;%201961%20&#1075;&#1086;&#1076;&#1072;.mp3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0;&#1085;&#1076;&#1088;&#1077;&#1081;\Desktop\&#1044;&#1077;&#1085;&#1100;%20&#1082;&#1086;&#1089;&#1084;&#1086;&#1085;&#1072;&#1074;&#1090;&#1080;&#1082;&#1080;\&#1090;&#1072;&#1089;&#1089;.mp3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4149080"/>
            <a:ext cx="7715304" cy="565804"/>
          </a:xfrm>
        </p:spPr>
        <p:txBody>
          <a:bodyPr>
            <a:no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12 апреля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9" name="Picture 3" descr="C:\Users\Андрей\Desktop\День космонавтики\изобретения циолковского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7" y="357167"/>
            <a:ext cx="8286808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Андрей\Desktop\День космонавтики\изобр. циолк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8286808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Андрей\Desktop\День космонавтики\дирижабль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5"/>
            <a:ext cx="8358246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Андрей\Desktop\День космонавтики\формула циолковсого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5" y="530225"/>
            <a:ext cx="8215370" cy="58991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Андрей\Desktop\День космонавтики\макет ракеты циолковского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7" y="428604"/>
            <a:ext cx="8286808" cy="60007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ндрей\Desktop\img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7" y="357166"/>
            <a:ext cx="8286807" cy="60722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157192"/>
            <a:ext cx="8147248" cy="1296143"/>
          </a:xfrm>
        </p:spPr>
        <p:txBody>
          <a:bodyPr>
            <a:normAutofit/>
          </a:bodyPr>
          <a:lstStyle/>
          <a:p>
            <a:r>
              <a:rPr lang="ru-RU" sz="2800" dirty="0"/>
              <a:t>1933 г.Михаил </a:t>
            </a:r>
            <a:r>
              <a:rPr lang="ru-RU" sz="2800" dirty="0" err="1"/>
              <a:t>Клавдиевич</a:t>
            </a:r>
            <a:r>
              <a:rPr lang="ru-RU" sz="2800" dirty="0"/>
              <a:t>             Тихонравов</a:t>
            </a:r>
          </a:p>
        </p:txBody>
      </p:sp>
      <p:pic>
        <p:nvPicPr>
          <p:cNvPr id="5" name="Содержимое 4" descr="C:\Users\Андрей\Desktop\День космонавтики\Мих. Клавдиевич Тихонравов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28794" y="500043"/>
            <a:ext cx="5143536" cy="5143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Андрей\Desktop\День космонавтики\Ракета Тихонравов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7" y="428605"/>
            <a:ext cx="8286808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214950"/>
            <a:ext cx="8183880" cy="1071570"/>
          </a:xfrm>
        </p:spPr>
        <p:txBody>
          <a:bodyPr/>
          <a:lstStyle/>
          <a:p>
            <a:r>
              <a:rPr lang="ru-RU" dirty="0"/>
              <a:t>         4 октября 1957 г.</a:t>
            </a:r>
          </a:p>
        </p:txBody>
      </p:sp>
      <p:pic>
        <p:nvPicPr>
          <p:cNvPr id="1027" name="Picture 3" descr="C:\Users\Андрей\Desktop\спутник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215370" cy="52149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429264"/>
            <a:ext cx="8183880" cy="1000132"/>
          </a:xfrm>
        </p:spPr>
        <p:txBody>
          <a:bodyPr/>
          <a:lstStyle/>
          <a:p>
            <a:r>
              <a:rPr lang="ru-RU" dirty="0"/>
              <a:t>   Сергей Павлович Королев </a:t>
            </a:r>
          </a:p>
        </p:txBody>
      </p:sp>
      <p:pic>
        <p:nvPicPr>
          <p:cNvPr id="2050" name="Picture 2" descr="C:\Users\Андрей\Desktop\День космонавтики\королев с.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7" y="500043"/>
            <a:ext cx="8286807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7200" b="1" dirty="0">
                <a:solidFill>
                  <a:srgbClr val="FF0000"/>
                </a:solidFill>
                <a:cs typeface="Aharoni" pitchFamily="2" charset="-79"/>
              </a:rPr>
              <a:t>        День </a:t>
            </a:r>
          </a:p>
          <a:p>
            <a:pPr>
              <a:buNone/>
            </a:pPr>
            <a:endParaRPr lang="ru-RU" sz="7200" b="1" dirty="0">
              <a:solidFill>
                <a:srgbClr val="FF0000"/>
              </a:solidFill>
              <a:cs typeface="Aharoni" pitchFamily="2" charset="-79"/>
            </a:endParaRPr>
          </a:p>
          <a:p>
            <a:pPr>
              <a:buNone/>
            </a:pPr>
            <a:r>
              <a:rPr lang="ru-RU" sz="7200" b="1" dirty="0">
                <a:solidFill>
                  <a:srgbClr val="FF0000"/>
                </a:solidFill>
                <a:cs typeface="Aharoni" pitchFamily="2" charset="-79"/>
              </a:rPr>
              <a:t>космонавтики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572140"/>
            <a:ext cx="8183880" cy="857256"/>
          </a:xfrm>
        </p:spPr>
        <p:txBody>
          <a:bodyPr/>
          <a:lstStyle/>
          <a:p>
            <a:r>
              <a:rPr lang="ru-RU" dirty="0"/>
              <a:t>             3 ноября 1957 </a:t>
            </a:r>
          </a:p>
        </p:txBody>
      </p:sp>
      <p:pic>
        <p:nvPicPr>
          <p:cNvPr id="3074" name="Picture 2" descr="C:\Users\Андрей\Desktop\День космонавтики\лайка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215370" cy="53578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429264"/>
            <a:ext cx="8183880" cy="857256"/>
          </a:xfrm>
        </p:spPr>
        <p:txBody>
          <a:bodyPr/>
          <a:lstStyle/>
          <a:p>
            <a:r>
              <a:rPr lang="ru-RU" dirty="0"/>
              <a:t>                    1959 г</a:t>
            </a:r>
          </a:p>
        </p:txBody>
      </p:sp>
      <p:pic>
        <p:nvPicPr>
          <p:cNvPr id="4099" name="Picture 3" descr="C:\Users\Андрей\Desktop\День космонавтики\исслед. Луны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286807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Андрей\Desktop\День космонавтики\луна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571480"/>
            <a:ext cx="3500462" cy="2827337"/>
          </a:xfrm>
          <a:prstGeom prst="rect">
            <a:avLst/>
          </a:prstGeom>
          <a:noFill/>
        </p:spPr>
      </p:pic>
      <p:pic>
        <p:nvPicPr>
          <p:cNvPr id="14339" name="Picture 3" descr="C:\Users\Андрей\Desktop\День космонавтики\луна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571480"/>
            <a:ext cx="3690930" cy="2746052"/>
          </a:xfrm>
          <a:prstGeom prst="rect">
            <a:avLst/>
          </a:prstGeom>
          <a:noFill/>
        </p:spPr>
      </p:pic>
      <p:pic>
        <p:nvPicPr>
          <p:cNvPr id="14340" name="Picture 4" descr="C:\Users\Андрей\Desktop\День космонавтики\Луна 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3500438"/>
            <a:ext cx="4329111" cy="28906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643578"/>
            <a:ext cx="8183880" cy="785818"/>
          </a:xfrm>
        </p:spPr>
        <p:txBody>
          <a:bodyPr/>
          <a:lstStyle/>
          <a:p>
            <a:r>
              <a:rPr lang="ru-RU" dirty="0"/>
              <a:t>февраль 1961   Венера1</a:t>
            </a:r>
          </a:p>
        </p:txBody>
      </p:sp>
      <p:pic>
        <p:nvPicPr>
          <p:cNvPr id="5122" name="Picture 2" descr="C:\Users\Андрей\Desktop\День космонавтики\венера 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500043"/>
            <a:ext cx="7143800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445916"/>
          </a:xfrm>
        </p:spPr>
        <p:txBody>
          <a:bodyPr/>
          <a:lstStyle/>
          <a:p>
            <a:r>
              <a:rPr lang="ru-RU" dirty="0"/>
              <a:t> Январь 1961 г.  Экзамен</a:t>
            </a:r>
          </a:p>
        </p:txBody>
      </p:sp>
      <p:pic>
        <p:nvPicPr>
          <p:cNvPr id="2050" name="Picture 2" descr="C:\Users\Андрей\Desktop\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286807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ндрей\Desktop\D39BOsHX4AI-9e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5"/>
            <a:ext cx="8286808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429264"/>
            <a:ext cx="8183880" cy="1000132"/>
          </a:xfrm>
        </p:spPr>
        <p:txBody>
          <a:bodyPr/>
          <a:lstStyle/>
          <a:p>
            <a:r>
              <a:rPr lang="ru-RU" dirty="0"/>
              <a:t>      1961г.   Ю.А.Гагарин</a:t>
            </a:r>
          </a:p>
        </p:txBody>
      </p:sp>
      <p:pic>
        <p:nvPicPr>
          <p:cNvPr id="6146" name="Picture 2" descr="C:\Users\Андрей\Desktop\День космонавтики\гагарин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57422" y="428605"/>
            <a:ext cx="4357718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643578"/>
            <a:ext cx="8183880" cy="714380"/>
          </a:xfrm>
        </p:spPr>
        <p:txBody>
          <a:bodyPr/>
          <a:lstStyle/>
          <a:p>
            <a:r>
              <a:rPr lang="ru-RU" dirty="0"/>
              <a:t>               </a:t>
            </a:r>
            <a:r>
              <a:rPr lang="ru-RU" dirty="0" err="1"/>
              <a:t>д.Клушино</a:t>
            </a:r>
            <a:endParaRPr lang="ru-RU" dirty="0"/>
          </a:p>
        </p:txBody>
      </p:sp>
      <p:pic>
        <p:nvPicPr>
          <p:cNvPr id="7170" name="Picture 2" descr="C:\Users\Андрей\Desktop\День космонавтики\с.клушино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215370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C:\Users\Андрей\Desktop\img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215370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357826"/>
            <a:ext cx="8183880" cy="1071570"/>
          </a:xfrm>
        </p:spPr>
        <p:txBody>
          <a:bodyPr/>
          <a:lstStyle/>
          <a:p>
            <a:r>
              <a:rPr lang="ru-RU" dirty="0"/>
              <a:t>               г. Люберцы</a:t>
            </a:r>
          </a:p>
        </p:txBody>
      </p:sp>
      <p:pic>
        <p:nvPicPr>
          <p:cNvPr id="9218" name="Picture 2" descr="C:\Users\Андрей\Desktop\День космонавтики\ремесленное уч. Люберцы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5"/>
            <a:ext cx="8286808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ндрей\Desktop\зв неб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422" y="357167"/>
            <a:ext cx="8582857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Андрей\Desktop\День космонавтики\саратов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7" y="428605"/>
            <a:ext cx="8286807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Андрей\Desktop\День космонавтики\аэроклуб саратов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7" y="530225"/>
            <a:ext cx="8286808" cy="58991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643578"/>
            <a:ext cx="8183880" cy="785818"/>
          </a:xfrm>
        </p:spPr>
        <p:txBody>
          <a:bodyPr/>
          <a:lstStyle/>
          <a:p>
            <a:r>
              <a:rPr lang="ru-RU" dirty="0"/>
              <a:t>               г.Оренбург</a:t>
            </a:r>
          </a:p>
        </p:txBody>
      </p:sp>
      <p:pic>
        <p:nvPicPr>
          <p:cNvPr id="12290" name="Picture 2" descr="C:\Users\Андрей\Desktop\День космонавтики\оренбург авиац.учил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286808" cy="5429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Андрей\Desktop\День космонавтики\цпк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286808" cy="60007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500702"/>
            <a:ext cx="8183880" cy="1000132"/>
          </a:xfrm>
        </p:spPr>
        <p:txBody>
          <a:bodyPr/>
          <a:lstStyle/>
          <a:p>
            <a:r>
              <a:rPr lang="ru-RU" dirty="0"/>
              <a:t>     космодром Байконур</a:t>
            </a:r>
          </a:p>
        </p:txBody>
      </p:sp>
      <p:pic>
        <p:nvPicPr>
          <p:cNvPr id="15362" name="Picture 2" descr="C:\Users\Андрей\Desktop\54664003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8286808" cy="50720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572140"/>
            <a:ext cx="8183880" cy="928694"/>
          </a:xfrm>
        </p:spPr>
        <p:txBody>
          <a:bodyPr/>
          <a:lstStyle/>
          <a:p>
            <a:r>
              <a:rPr lang="ru-RU" dirty="0"/>
              <a:t>                 Восток 1</a:t>
            </a:r>
          </a:p>
        </p:txBody>
      </p:sp>
      <p:pic>
        <p:nvPicPr>
          <p:cNvPr id="17412" name="Picture 4" descr="C:\Users\Андрей\Desktop\i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286808" cy="5429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Андрей\Desktop\День космонавтики\гагарин в скафандре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286808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429264"/>
            <a:ext cx="8183880" cy="1000132"/>
          </a:xfrm>
        </p:spPr>
        <p:txBody>
          <a:bodyPr>
            <a:normAutofit fontScale="90000"/>
          </a:bodyPr>
          <a:lstStyle/>
          <a:p>
            <a:r>
              <a:rPr lang="ru-RU" dirty="0"/>
              <a:t>Переговоры Королева с Гагариным</a:t>
            </a:r>
          </a:p>
        </p:txBody>
      </p:sp>
      <p:pic>
        <p:nvPicPr>
          <p:cNvPr id="4" name="С.П.Королёв и Ю.А.Гагарин - редкая запись - Переговоры во время старта первого космического корабля 12 апреля 1961 года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41825" y="247173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Андрей\Desktop\День космонавтики\восток старт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7" y="428605"/>
            <a:ext cx="8215370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Сообщение ТАСС</a:t>
            </a:r>
          </a:p>
        </p:txBody>
      </p:sp>
      <p:pic>
        <p:nvPicPr>
          <p:cNvPr id="7" name="тасс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41825" y="247173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572140"/>
            <a:ext cx="8183880" cy="837246"/>
          </a:xfrm>
        </p:spPr>
        <p:txBody>
          <a:bodyPr/>
          <a:lstStyle/>
          <a:p>
            <a:r>
              <a:rPr lang="ru-RU" dirty="0"/>
              <a:t>               </a:t>
            </a:r>
            <a:r>
              <a:rPr lang="en-US" dirty="0"/>
              <a:t>I</a:t>
            </a:r>
            <a:r>
              <a:rPr lang="ru-RU" dirty="0"/>
              <a:t>—</a:t>
            </a:r>
            <a:r>
              <a:rPr lang="en-US" dirty="0"/>
              <a:t>II</a:t>
            </a:r>
            <a:r>
              <a:rPr lang="ru-RU" dirty="0"/>
              <a:t> вв. н.э. </a:t>
            </a:r>
          </a:p>
        </p:txBody>
      </p:sp>
      <p:pic>
        <p:nvPicPr>
          <p:cNvPr id="2050" name="Picture 2" descr="C:\Users\Андрей\Desktop\День космонавтики\Герон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0"/>
            <a:ext cx="8215370" cy="5572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Андрей\Desktop\День космонавтики\скафанд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5"/>
            <a:ext cx="8286808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Андрей\Desktop\День космонавтики\встреча после пол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429684" cy="60567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Андрей\Desktop\День космонавтики\встреча косм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5"/>
            <a:ext cx="8286807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517354"/>
          </a:xfrm>
        </p:spPr>
        <p:txBody>
          <a:bodyPr/>
          <a:lstStyle/>
          <a:p>
            <a:r>
              <a:rPr lang="ru-RU" dirty="0"/>
              <a:t>             г.Москва</a:t>
            </a:r>
          </a:p>
        </p:txBody>
      </p:sp>
      <p:pic>
        <p:nvPicPr>
          <p:cNvPr id="23554" name="Picture 2" descr="C:\Users\Андрей\Desktop\День космонавтики\встр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8604"/>
            <a:ext cx="8143931" cy="5500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Андрей\Desktop\День космонавтики\встр москв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5"/>
            <a:ext cx="8358245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Андрей\Desktop\День космонавтики\встреча гагари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8215370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572140"/>
            <a:ext cx="8183880" cy="857256"/>
          </a:xfrm>
        </p:spPr>
        <p:txBody>
          <a:bodyPr/>
          <a:lstStyle/>
          <a:p>
            <a:r>
              <a:rPr lang="ru-RU" dirty="0"/>
              <a:t>                   Англия</a:t>
            </a:r>
          </a:p>
        </p:txBody>
      </p:sp>
      <p:pic>
        <p:nvPicPr>
          <p:cNvPr id="26626" name="Picture 2" descr="C:\Users\Андрей\Desktop\День космонавтики\гаганрин в лондоне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8286808" cy="52864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572140"/>
            <a:ext cx="8183880" cy="1000132"/>
          </a:xfrm>
        </p:spPr>
        <p:txBody>
          <a:bodyPr/>
          <a:lstStyle/>
          <a:p>
            <a:r>
              <a:rPr lang="ru-RU" dirty="0"/>
              <a:t>                  Болгария</a:t>
            </a:r>
          </a:p>
        </p:txBody>
      </p:sp>
      <p:pic>
        <p:nvPicPr>
          <p:cNvPr id="27650" name="Picture 2" descr="C:\Users\Андрей\Desktop\День космонавтики\гагарин в болгарии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5"/>
            <a:ext cx="8286808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500702"/>
            <a:ext cx="8183880" cy="928694"/>
          </a:xfrm>
        </p:spPr>
        <p:txBody>
          <a:bodyPr/>
          <a:lstStyle/>
          <a:p>
            <a:r>
              <a:rPr lang="ru-RU" dirty="0"/>
              <a:t>                  Америка</a:t>
            </a:r>
          </a:p>
        </p:txBody>
      </p:sp>
      <p:pic>
        <p:nvPicPr>
          <p:cNvPr id="28674" name="Picture 2" descr="C:\Users\Андрей\Desktop\День космонавтики\амер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8286808" cy="53578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Андрей\Desktop\fwefwefwew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286808" cy="5572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Андрей\Desktop\День космонавтики\Ракетное заведение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501121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ндрей\Desktop\День космонавтики\петровская ракет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643998" cy="60722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445916"/>
          </a:xfrm>
        </p:spPr>
        <p:txBody>
          <a:bodyPr/>
          <a:lstStyle/>
          <a:p>
            <a:r>
              <a:rPr lang="ru-RU" dirty="0"/>
              <a:t>                    1881 г</a:t>
            </a:r>
          </a:p>
        </p:txBody>
      </p:sp>
      <p:pic>
        <p:nvPicPr>
          <p:cNvPr id="6146" name="Picture 2" descr="C:\Users\Андрей\Desktop\День космонавтики\кибальчич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501122" cy="55364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445916"/>
          </a:xfrm>
        </p:spPr>
        <p:txBody>
          <a:bodyPr/>
          <a:lstStyle/>
          <a:p>
            <a:r>
              <a:rPr lang="ru-RU" dirty="0"/>
              <a:t>1903г   К.Э.Циолковский</a:t>
            </a:r>
          </a:p>
        </p:txBody>
      </p:sp>
      <p:pic>
        <p:nvPicPr>
          <p:cNvPr id="7170" name="Picture 2" descr="C:\Users\Андрей\Desktop\День космонавтики\циолковский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57422" y="428605"/>
            <a:ext cx="4429156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374478"/>
          </a:xfrm>
        </p:spPr>
        <p:txBody>
          <a:bodyPr/>
          <a:lstStyle/>
          <a:p>
            <a:r>
              <a:rPr lang="ru-RU" dirty="0"/>
              <a:t>          С. Ижевское</a:t>
            </a:r>
          </a:p>
        </p:txBody>
      </p:sp>
      <p:pic>
        <p:nvPicPr>
          <p:cNvPr id="8194" name="Picture 2" descr="C:\Users\Андрей\Desktop\День космонавтики\музей ижевское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1"/>
            <a:ext cx="8286807" cy="50720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164</TotalTime>
  <Words>103</Words>
  <Application>Microsoft Office PowerPoint</Application>
  <PresentationFormat>Экран (4:3)</PresentationFormat>
  <Paragraphs>27</Paragraphs>
  <Slides>49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2" baseType="lpstr">
      <vt:lpstr>Verdana</vt:lpstr>
      <vt:lpstr>Wingdings 2</vt:lpstr>
      <vt:lpstr>Аспект</vt:lpstr>
      <vt:lpstr>Презентация PowerPoint</vt:lpstr>
      <vt:lpstr>Презентация PowerPoint</vt:lpstr>
      <vt:lpstr>Презентация PowerPoint</vt:lpstr>
      <vt:lpstr>               I—II вв. н.э. </vt:lpstr>
      <vt:lpstr>Презентация PowerPoint</vt:lpstr>
      <vt:lpstr>Презентация PowerPoint</vt:lpstr>
      <vt:lpstr>                    1881 г</vt:lpstr>
      <vt:lpstr>1903г   К.Э.Циолковский</vt:lpstr>
      <vt:lpstr>          С. Ижевское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1933 г.Михаил Клавдиевич             Тихонравов</vt:lpstr>
      <vt:lpstr>Презентация PowerPoint</vt:lpstr>
      <vt:lpstr>         4 октября 1957 г.</vt:lpstr>
      <vt:lpstr>   Сергей Павлович Королев </vt:lpstr>
      <vt:lpstr>             3 ноября 1957 </vt:lpstr>
      <vt:lpstr>                    1959 г</vt:lpstr>
      <vt:lpstr>Презентация PowerPoint</vt:lpstr>
      <vt:lpstr>февраль 1961   Венера1</vt:lpstr>
      <vt:lpstr> Январь 1961 г.  Экзамен</vt:lpstr>
      <vt:lpstr>Презентация PowerPoint</vt:lpstr>
      <vt:lpstr>      1961г.   Ю.А.Гагарин</vt:lpstr>
      <vt:lpstr>               д.Клушино</vt:lpstr>
      <vt:lpstr>Презентация PowerPoint</vt:lpstr>
      <vt:lpstr>               г. Люберцы</vt:lpstr>
      <vt:lpstr>Презентация PowerPoint</vt:lpstr>
      <vt:lpstr>Презентация PowerPoint</vt:lpstr>
      <vt:lpstr>               г.Оренбург</vt:lpstr>
      <vt:lpstr>Презентация PowerPoint</vt:lpstr>
      <vt:lpstr>     космодром Байконур</vt:lpstr>
      <vt:lpstr>                 Восток 1</vt:lpstr>
      <vt:lpstr>Презентация PowerPoint</vt:lpstr>
      <vt:lpstr>Переговоры Королева с Гагариным</vt:lpstr>
      <vt:lpstr>Презентация PowerPoint</vt:lpstr>
      <vt:lpstr>         Сообщение ТАСС</vt:lpstr>
      <vt:lpstr>Презентация PowerPoint</vt:lpstr>
      <vt:lpstr>Презентация PowerPoint</vt:lpstr>
      <vt:lpstr>Презентация PowerPoint</vt:lpstr>
      <vt:lpstr>             г.Москва</vt:lpstr>
      <vt:lpstr>Презентация PowerPoint</vt:lpstr>
      <vt:lpstr>Презентация PowerPoint</vt:lpstr>
      <vt:lpstr>                   Англия</vt:lpstr>
      <vt:lpstr>                  Болгария</vt:lpstr>
      <vt:lpstr>                  Америка</vt:lpstr>
      <vt:lpstr>Презентация PowerPoint</vt:lpstr>
    </vt:vector>
  </TitlesOfParts>
  <Company>DDGroup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Светлана</cp:lastModifiedBy>
  <cp:revision>20</cp:revision>
  <dcterms:created xsi:type="dcterms:W3CDTF">2021-04-04T11:50:12Z</dcterms:created>
  <dcterms:modified xsi:type="dcterms:W3CDTF">2024-10-06T08:53:04Z</dcterms:modified>
</cp:coreProperties>
</file>