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9" r:id="rId18"/>
    <p:sldId id="280" r:id="rId19"/>
    <p:sldId id="281" r:id="rId20"/>
    <p:sldId id="282" r:id="rId21"/>
    <p:sldId id="283" r:id="rId22"/>
    <p:sldId id="278" r:id="rId23"/>
    <p:sldId id="284" r:id="rId24"/>
    <p:sldId id="285" r:id="rId25"/>
    <p:sldId id="300" r:id="rId26"/>
    <p:sldId id="286" r:id="rId27"/>
    <p:sldId id="273" r:id="rId28"/>
    <p:sldId id="275" r:id="rId29"/>
    <p:sldId id="277" r:id="rId30"/>
    <p:sldId id="294" r:id="rId31"/>
    <p:sldId id="295" r:id="rId32"/>
    <p:sldId id="296" r:id="rId33"/>
    <p:sldId id="297" r:id="rId34"/>
    <p:sldId id="298" r:id="rId35"/>
    <p:sldId id="299" r:id="rId36"/>
    <p:sldId id="287" r:id="rId37"/>
    <p:sldId id="288" r:id="rId38"/>
    <p:sldId id="289" r:id="rId39"/>
    <p:sldId id="290" r:id="rId40"/>
    <p:sldId id="291" r:id="rId41"/>
    <p:sldId id="292" r:id="rId42"/>
    <p:sldId id="293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8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В лето на всех парусах</a:t>
            </a:r>
            <a:endParaRPr lang="ru-RU" sz="8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95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5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548680"/>
            <a:ext cx="4536504" cy="52951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1811" y="548680"/>
            <a:ext cx="3876675" cy="52951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1520" y="4828123"/>
            <a:ext cx="29161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Каштан</a:t>
            </a:r>
            <a:endParaRPr lang="ru-RU" sz="6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19304" y="4845100"/>
            <a:ext cx="20313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Клён</a:t>
            </a:r>
            <a:endParaRPr lang="ru-RU" sz="6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519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116632"/>
            <a:ext cx="6840760" cy="66247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43608" y="5725705"/>
            <a:ext cx="19623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Кедр</a:t>
            </a:r>
            <a:endParaRPr lang="ru-RU" sz="6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32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856" y="577762"/>
            <a:ext cx="7390288" cy="55484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15616" y="5945504"/>
            <a:ext cx="27687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Баобаб</a:t>
            </a:r>
            <a:endParaRPr lang="ru-RU" sz="6000" b="1" dirty="0">
              <a:solidFill>
                <a:schemeClr val="tx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646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764704"/>
            <a:ext cx="8229600" cy="1143000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Станция</a:t>
            </a:r>
            <a:br>
              <a:rPr lang="ru-RU" sz="6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ru-RU" sz="6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«Птичья  стая»</a:t>
            </a:r>
            <a:endParaRPr lang="ru-RU" sz="6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573016"/>
            <a:ext cx="2597150" cy="278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293096"/>
            <a:ext cx="2416671" cy="1751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492" y="2568132"/>
            <a:ext cx="2164220" cy="1762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509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836712"/>
            <a:ext cx="8229600" cy="1143000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Станция</a:t>
            </a:r>
            <a:br>
              <a:rPr lang="ru-RU" sz="6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ru-RU" sz="6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«Цветочные сказки»</a:t>
            </a:r>
            <a:endParaRPr lang="ru-RU" sz="6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429000"/>
            <a:ext cx="6334125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210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5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988840"/>
            <a:ext cx="8229600" cy="1143000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Станция</a:t>
            </a:r>
            <a:br>
              <a:rPr lang="ru-RU" sz="6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ru-RU" sz="6000" b="1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«Правила поведения в лесу»</a:t>
            </a:r>
            <a:endParaRPr lang="ru-RU" sz="6000" b="1" dirty="0">
              <a:solidFill>
                <a:schemeClr val="tx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029" name="Picture 5" descr="http://www.playcast.ru/uploads/2017/01/31/2146622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34" y="3719963"/>
            <a:ext cx="6331398" cy="314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018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719064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Станция</a:t>
            </a:r>
            <a:br>
              <a:rPr lang="ru-RU" sz="6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ru-RU" sz="6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«Зоопарк»</a:t>
            </a:r>
            <a:endParaRPr lang="ru-RU" sz="6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2" name="Picture 2" descr="https://im0-tub-ru.yandex.net/i?id=a1254031ec945c1f43d201e391275a43&amp;n=33&amp;h=215&amp;w=15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631463"/>
            <a:ext cx="1514475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8925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86" y="908720"/>
            <a:ext cx="7452827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863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71574"/>
            <a:ext cx="7371731" cy="5425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2783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0658"/>
            <a:ext cx="8136904" cy="610267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6922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6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Станция</a:t>
            </a:r>
            <a:br>
              <a:rPr lang="ru-RU" sz="6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ru-RU" sz="6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«ЗАГАДКИНО»</a:t>
            </a:r>
            <a:endParaRPr lang="ru-RU" sz="6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699792" y="10527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AutoShape 2" descr="&quot;Солнышко-колоколнышко&quot; - спектакль театра кукол ГДДК и игровая программа, посвященная встрече весны в Сергиевом Посад. . Афиш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0548" y="3918411"/>
            <a:ext cx="2938230" cy="22036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4459" y="4131977"/>
            <a:ext cx="3210443" cy="21386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2199" y="1595770"/>
            <a:ext cx="2171395" cy="26916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6335" y="1879890"/>
            <a:ext cx="2858124" cy="2143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28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32857"/>
            <a:ext cx="7426431" cy="4983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1602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57" y="440668"/>
            <a:ext cx="7968885" cy="59766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3317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98" y="1124744"/>
            <a:ext cx="7199804" cy="4850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020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51" y="764704"/>
            <a:ext cx="7620000" cy="481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921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988" y="1268760"/>
            <a:ext cx="7238024" cy="4807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3247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77" y="1196752"/>
            <a:ext cx="7604045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493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62853"/>
            <a:ext cx="6696744" cy="5022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3247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8229600" cy="1143000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Станция</a:t>
            </a:r>
            <a:br>
              <a:rPr lang="ru-RU" sz="6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ru-RU" sz="6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«Дары лета»</a:t>
            </a:r>
            <a:endParaRPr lang="ru-RU" sz="6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2420888"/>
            <a:ext cx="6840760" cy="420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46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143000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Станция</a:t>
            </a:r>
            <a:br>
              <a:rPr lang="ru-RU" sz="6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ru-RU" sz="6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«Мир насекомых»</a:t>
            </a:r>
            <a:endParaRPr lang="ru-RU" sz="6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413689"/>
            <a:ext cx="6334125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343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692696"/>
            <a:ext cx="8229600" cy="1143000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Станция</a:t>
            </a:r>
            <a:br>
              <a:rPr lang="ru-RU" sz="6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ru-RU" sz="6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«Будь здоров!»</a:t>
            </a:r>
            <a:endParaRPr lang="ru-RU" sz="6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429000"/>
            <a:ext cx="6334125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720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" y="-2244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6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Станция</a:t>
            </a:r>
            <a:br>
              <a:rPr lang="ru-RU" sz="6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ru-RU" sz="6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«Лесная газета»</a:t>
            </a:r>
            <a:endParaRPr lang="ru-RU" sz="6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1684380"/>
            <a:ext cx="6156684" cy="51067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41103" y="5933818"/>
            <a:ext cx="22268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Рябина</a:t>
            </a:r>
            <a:endParaRPr lang="ru-RU" sz="48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67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1560" y="1700808"/>
            <a:ext cx="8229600" cy="1143000"/>
          </a:xfrm>
        </p:spPr>
        <p:txBody>
          <a:bodyPr>
            <a:noAutofit/>
          </a:bodyPr>
          <a:lstStyle/>
          <a:p>
            <a:endParaRPr lang="ru-RU" sz="6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633" y="476672"/>
            <a:ext cx="5760640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83968" y="5085184"/>
            <a:ext cx="32993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Чистотел</a:t>
            </a:r>
            <a:endParaRPr lang="ru-RU" sz="5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025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1560" y="1700808"/>
            <a:ext cx="8229600" cy="1143000"/>
          </a:xfrm>
        </p:spPr>
        <p:txBody>
          <a:bodyPr>
            <a:noAutofit/>
          </a:bodyPr>
          <a:lstStyle/>
          <a:p>
            <a:endParaRPr lang="ru-RU" sz="6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641" y="361255"/>
            <a:ext cx="6462718" cy="4435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41028" y="5157192"/>
            <a:ext cx="40623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Тысячелистник</a:t>
            </a:r>
            <a:endParaRPr lang="ru-RU" sz="4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17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1560" y="1700808"/>
            <a:ext cx="8229600" cy="1143000"/>
          </a:xfrm>
        </p:spPr>
        <p:txBody>
          <a:bodyPr>
            <a:noAutofit/>
          </a:bodyPr>
          <a:lstStyle/>
          <a:p>
            <a:endParaRPr lang="ru-RU" sz="6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32656"/>
            <a:ext cx="6051105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79912" y="5122058"/>
            <a:ext cx="4448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Аптечная ромашка</a:t>
            </a:r>
            <a:endParaRPr lang="ru-RU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17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1560" y="1700808"/>
            <a:ext cx="8229600" cy="1143000"/>
          </a:xfrm>
        </p:spPr>
        <p:txBody>
          <a:bodyPr>
            <a:noAutofit/>
          </a:bodyPr>
          <a:lstStyle/>
          <a:p>
            <a:endParaRPr lang="ru-RU" sz="6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36460"/>
            <a:ext cx="6064965" cy="4548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98996" y="5301208"/>
            <a:ext cx="3038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Подорожник</a:t>
            </a:r>
            <a:endParaRPr lang="ru-RU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17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1560" y="1700808"/>
            <a:ext cx="8229600" cy="1143000"/>
          </a:xfrm>
        </p:spPr>
        <p:txBody>
          <a:bodyPr>
            <a:noAutofit/>
          </a:bodyPr>
          <a:lstStyle/>
          <a:p>
            <a:endParaRPr lang="ru-RU" sz="6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139" y="561791"/>
            <a:ext cx="7360897" cy="3864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04048" y="4725144"/>
            <a:ext cx="24801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Крапива</a:t>
            </a:r>
            <a:endParaRPr lang="ru-RU" sz="4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17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1560" y="1700808"/>
            <a:ext cx="8229600" cy="1143000"/>
          </a:xfrm>
        </p:spPr>
        <p:txBody>
          <a:bodyPr>
            <a:noAutofit/>
          </a:bodyPr>
          <a:lstStyle/>
          <a:p>
            <a:endParaRPr lang="ru-RU" sz="6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917" y="404664"/>
            <a:ext cx="6352165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88024" y="5157192"/>
            <a:ext cx="25138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Зверобой</a:t>
            </a:r>
            <a:endParaRPr lang="ru-RU" sz="4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17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1560" y="1700808"/>
            <a:ext cx="8229600" cy="1143000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Станция</a:t>
            </a:r>
            <a:br>
              <a:rPr lang="ru-RU" sz="6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ru-RU" sz="6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«По морям </a:t>
            </a:r>
            <a:br>
              <a:rPr lang="ru-RU" sz="6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ru-RU" sz="6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по волнам»</a:t>
            </a:r>
            <a:endParaRPr lang="ru-RU" sz="6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4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692696"/>
            <a:ext cx="8229600" cy="1143000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На какой реке жил </a:t>
            </a:r>
            <a:r>
              <a:rPr lang="ru-RU" sz="4000" b="1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бегемотик</a:t>
            </a:r>
            <a:r>
              <a:rPr lang="ru-RU" sz="4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из сказки </a:t>
            </a:r>
            <a:r>
              <a:rPr lang="ru-RU" sz="4000" b="1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К.Чуковского</a:t>
            </a:r>
            <a:r>
              <a:rPr lang="ru-RU" sz="4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«Доктор Айболит»?</a:t>
            </a:r>
            <a:endParaRPr lang="ru-RU" sz="4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204864"/>
            <a:ext cx="5228059" cy="39245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87065" y="3792850"/>
            <a:ext cx="27735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Лимпопо</a:t>
            </a:r>
            <a:endParaRPr lang="ru-RU" sz="4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13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692696"/>
            <a:ext cx="8229600" cy="1143000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Назовите самый большой водопад на нашей планете</a:t>
            </a:r>
            <a:endParaRPr lang="ru-RU" sz="4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276872"/>
            <a:ext cx="5880442" cy="44103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83922" y="2708920"/>
            <a:ext cx="28600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Ниагарский</a:t>
            </a:r>
          </a:p>
          <a:p>
            <a:r>
              <a:rPr lang="ru-RU" sz="36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водопад</a:t>
            </a:r>
            <a:endParaRPr lang="ru-RU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22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412776"/>
            <a:ext cx="8229600" cy="1143000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Какие «цветные» моря вы знаете?</a:t>
            </a:r>
            <a:endParaRPr lang="ru-RU" sz="4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60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116632"/>
            <a:ext cx="5256584" cy="61723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104" y="3961942"/>
            <a:ext cx="3562852" cy="28798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27714" y="5273305"/>
            <a:ext cx="25442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Осина</a:t>
            </a:r>
            <a:endParaRPr lang="ru-RU" sz="6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30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692696"/>
            <a:ext cx="8229600" cy="1143000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Назовите самую длинную реку на Земле</a:t>
            </a:r>
            <a:endParaRPr lang="ru-RU" sz="5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486" y="2528392"/>
            <a:ext cx="5976664" cy="39104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44928" y="3013501"/>
            <a:ext cx="30524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Амазонка</a:t>
            </a:r>
            <a:endParaRPr lang="ru-RU" sz="4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396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692696"/>
            <a:ext cx="8229600" cy="1143000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Назовите самое глубокое озеро в мире с пресной водой</a:t>
            </a:r>
            <a:endParaRPr lang="ru-RU" sz="4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276872"/>
            <a:ext cx="6000750" cy="45053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59774" y="3044279"/>
            <a:ext cx="21563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Байкал</a:t>
            </a:r>
            <a:endParaRPr lang="ru-RU" sz="4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369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692696"/>
            <a:ext cx="8229600" cy="1143000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Назовите самое солёное море в мире</a:t>
            </a:r>
            <a:endParaRPr lang="ru-RU" sz="5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60" y="2204864"/>
            <a:ext cx="6776488" cy="46220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02550" y="2717121"/>
            <a:ext cx="22765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Мёртвое</a:t>
            </a:r>
          </a:p>
          <a:p>
            <a:r>
              <a:rPr lang="ru-RU" sz="4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море</a:t>
            </a:r>
            <a:endParaRPr lang="ru-RU" sz="4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27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7164289" cy="61261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4533" y="93852"/>
            <a:ext cx="3169467" cy="23990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59632" y="5842337"/>
            <a:ext cx="21707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Липа</a:t>
            </a:r>
            <a:endParaRPr lang="ru-RU" sz="6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06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" y="0"/>
            <a:ext cx="5723341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702" y="4221088"/>
            <a:ext cx="3568621" cy="26369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29136" y="2850977"/>
            <a:ext cx="16049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Дуб</a:t>
            </a:r>
            <a:endParaRPr lang="ru-RU" sz="6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01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769395"/>
            <a:ext cx="7092280" cy="53192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42253" y="5241624"/>
            <a:ext cx="26869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Берёза</a:t>
            </a:r>
            <a:endParaRPr lang="ru-RU" sz="6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488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163000"/>
            <a:ext cx="5616624" cy="67138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23928" y="5861219"/>
            <a:ext cx="237116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Сосна</a:t>
            </a:r>
            <a:endParaRPr lang="ru-RU" sz="6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585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88640"/>
            <a:ext cx="4067234" cy="33893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1015" y="188641"/>
            <a:ext cx="4400724" cy="33893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5360" y="3664607"/>
            <a:ext cx="3106788" cy="310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44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535</TotalTime>
  <Words>87</Words>
  <Application>Microsoft Office PowerPoint</Application>
  <PresentationFormat>Экран (4:3)</PresentationFormat>
  <Paragraphs>40</Paragraphs>
  <Slides>42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Тема Office</vt:lpstr>
      <vt:lpstr>В лето на всех парусах</vt:lpstr>
      <vt:lpstr>Станция «ЗАГАДКИНО»</vt:lpstr>
      <vt:lpstr>Станция «Лесная газета»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Станция «Птичья  стая»</vt:lpstr>
      <vt:lpstr>Станция «Цветочные сказки»</vt:lpstr>
      <vt:lpstr>Станция «Правила поведения в лесу»</vt:lpstr>
      <vt:lpstr>Станция «Зоопарк»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Станция «Дары лета»</vt:lpstr>
      <vt:lpstr>Станция «Мир насекомых»</vt:lpstr>
      <vt:lpstr>Станция «Будь здоров!»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Станция «По морям  по волнам»</vt:lpstr>
      <vt:lpstr>На какой реке жил бегемотик из сказки К.Чуковского «Доктор Айболит»?</vt:lpstr>
      <vt:lpstr>Назовите самый большой водопад на нашей планете</vt:lpstr>
      <vt:lpstr>Какие «цветные» моря вы знаете?</vt:lpstr>
      <vt:lpstr>Назовите самую длинную реку на Земле</vt:lpstr>
      <vt:lpstr>Назовите самое глубокое озеро в мире с пресной водой</vt:lpstr>
      <vt:lpstr>Назовите самое солёное море в мире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51</cp:revision>
  <dcterms:created xsi:type="dcterms:W3CDTF">2015-06-05T11:33:43Z</dcterms:created>
  <dcterms:modified xsi:type="dcterms:W3CDTF">2024-05-28T11:37:14Z</dcterms:modified>
</cp:coreProperties>
</file>