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60" r:id="rId4"/>
    <p:sldId id="282" r:id="rId5"/>
    <p:sldId id="258" r:id="rId6"/>
    <p:sldId id="259" r:id="rId7"/>
    <p:sldId id="261" r:id="rId8"/>
    <p:sldId id="267" r:id="rId9"/>
    <p:sldId id="277" r:id="rId10"/>
    <p:sldId id="264" r:id="rId11"/>
    <p:sldId id="284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12T10:26:02.338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hdphoto" Target="../media/hdphoto35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6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38.wdp"/><Relationship Id="rId7" Type="http://schemas.microsoft.com/office/2007/relationships/hdphoto" Target="../media/hdphoto4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4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9.wdp"/><Relationship Id="rId1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Relationship Id="rId9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2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1.wdp"/><Relationship Id="rId3" Type="http://schemas.microsoft.com/office/2007/relationships/hdphoto" Target="../media/hdphoto26.wdp"/><Relationship Id="rId7" Type="http://schemas.microsoft.com/office/2007/relationships/hdphoto" Target="../media/hdphoto28.wdp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2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38.png"/><Relationship Id="rId4" Type="http://schemas.microsoft.com/office/2007/relationships/hdphoto" Target="../media/hdphoto3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8C2498-3D92-4DDB-8070-C85299AC8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060" y="470240"/>
            <a:ext cx="8689976" cy="1000752"/>
          </a:xfrm>
        </p:spPr>
        <p:txBody>
          <a:bodyPr>
            <a:norm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«Центр развития ребёнка – детский сад №11 «Рябинушка» 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870F0C-F7C1-44B4-8BD9-C825B9E53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517362"/>
            <a:ext cx="8689976" cy="1371599"/>
          </a:xfrm>
        </p:spPr>
        <p:txBody>
          <a:bodyPr>
            <a:noAutofit/>
          </a:bodyPr>
          <a:lstStyle/>
          <a:p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нестандартного оборудования на воде как средство развития креативного мышления у дошкольников»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Документы\Мои рисунки\герб рябинушка мой.png">
            <a:extLst>
              <a:ext uri="{FF2B5EF4-FFF2-40B4-BE49-F238E27FC236}">
                <a16:creationId xmlns:a16="http://schemas.microsoft.com/office/drawing/2014/main" xmlns="" id="{6CC3400F-012C-470C-814D-9CFA87B1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90" y="289196"/>
            <a:ext cx="1348922" cy="136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D0514B-3B21-4D2B-9665-D94CE9E7E24A}"/>
              </a:ext>
            </a:extLst>
          </p:cNvPr>
          <p:cNvSpPr txBox="1"/>
          <p:nvPr/>
        </p:nvSpPr>
        <p:spPr>
          <a:xfrm>
            <a:off x="6864626" y="4935331"/>
            <a:ext cx="6096000" cy="152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Третьякова Наталья Юрьевна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плаванию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высшей квалификационной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категории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50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E243BB-77F2-482F-AE6B-B2CEA7DE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8" y="1152939"/>
            <a:ext cx="2884350" cy="65561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«Быстрые кораблики</a:t>
            </a:r>
            <a:r>
              <a:rPr lang="ru-RU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br>
              <a:rPr lang="ru-RU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игра: </a:t>
            </a:r>
            <a:r>
              <a:rPr lang="ru-RU" sz="1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«бегом за флагом», «кораблик плыви», «Чей кораблик быстрее»</a:t>
            </a:r>
            <a:endParaRPr lang="ru-RU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A43942-9433-48D9-BA05-F830A30169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85"/>
          <a:stretch/>
        </p:blipFill>
        <p:spPr>
          <a:xfrm rot="5400000">
            <a:off x="536765" y="2041401"/>
            <a:ext cx="3228058" cy="357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CA8843A-55E8-4CA1-A211-FD5C8DF9B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285" y="423412"/>
            <a:ext cx="2676501" cy="1459053"/>
          </a:xfrm>
        </p:spPr>
        <p:txBody>
          <a:bodyPr>
            <a:normAutofit/>
          </a:bodyPr>
          <a:lstStyle/>
          <a:p>
            <a:pPr algn="l"/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9DADDDC-A111-FD8B-8D0E-A69CFB24B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6308" y="-248059"/>
            <a:ext cx="2879872" cy="393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4A8F55A-2085-125D-9C66-5A2276E3BB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7728" y="3140606"/>
            <a:ext cx="2796543" cy="37108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E2D29C2-CCD8-4568-E547-641FD396EE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37051" y="3540306"/>
            <a:ext cx="3134079" cy="291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179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ACD300-D498-8C68-F911-FBCCA18F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373" y="1028842"/>
            <a:ext cx="2852219" cy="1277716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Кораблик</a:t>
            </a:r>
            <a:b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2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Глубже воздух ты вдыхай,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Посильнее выдыхай, 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скорее по воде 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 кораблик подгоняй 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1FB0B24-3444-6656-77B1-235047D969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25827" y="-218747"/>
            <a:ext cx="2626457" cy="407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B7F8B4-90CD-4137-A0EE-198184586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40015" y="3616920"/>
            <a:ext cx="3228057" cy="285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DDAB2EF-208F-C4ED-E0AC-3AAC3DF7EC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940" y="3105302"/>
            <a:ext cx="3611464" cy="270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6B36C8D-6357-9E43-55A2-DF915119AF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03088" y="3884604"/>
            <a:ext cx="3021537" cy="226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A17A6C6-D242-B21C-3611-09D7D40C53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604" y="222437"/>
            <a:ext cx="2255329" cy="300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92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3E4BF4-8FEB-E8BA-93BE-32F70532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18181-14E6-F68D-3455-C2A0743E6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060" y="470240"/>
            <a:ext cx="8689976" cy="1000752"/>
          </a:xfrm>
        </p:spPr>
        <p:txBody>
          <a:bodyPr>
            <a:norm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«Центр развития ребёнка – детский сад №11 «Рябинушка» 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F8A6C64-03F0-5C78-0465-4D1719AB6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517362"/>
            <a:ext cx="8689976" cy="1371599"/>
          </a:xfrm>
        </p:spPr>
        <p:txBody>
          <a:bodyPr>
            <a:noAutofit/>
          </a:bodyPr>
          <a:lstStyle/>
          <a:p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нестандартного оборудования на воде как средство развития креативного мышления у дошкольников»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Документы\Мои рисунки\герб рябинушка мой.png">
            <a:extLst>
              <a:ext uri="{FF2B5EF4-FFF2-40B4-BE49-F238E27FC236}">
                <a16:creationId xmlns:a16="http://schemas.microsoft.com/office/drawing/2014/main" xmlns="" id="{6A08277B-61F4-34D2-159C-D4EAEA39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90" y="289196"/>
            <a:ext cx="1348922" cy="136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AC8445-40DB-8389-20E6-7ACCF459B799}"/>
              </a:ext>
            </a:extLst>
          </p:cNvPr>
          <p:cNvSpPr txBox="1"/>
          <p:nvPr/>
        </p:nvSpPr>
        <p:spPr>
          <a:xfrm>
            <a:off x="6864626" y="4935331"/>
            <a:ext cx="6096000" cy="152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Третьякова Наталья Юрьевна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плаванию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высшей квалификационной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категории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8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0F85B1EF-02E3-8446-EAC5-FB8027AAFA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35" r="4943"/>
          <a:stretch/>
        </p:blipFill>
        <p:spPr>
          <a:xfrm>
            <a:off x="257112" y="644867"/>
            <a:ext cx="5719618" cy="373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563D21-5C53-4E5E-9602-165458041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913" t="1739" r="3042"/>
          <a:stretch/>
        </p:blipFill>
        <p:spPr>
          <a:xfrm>
            <a:off x="6096000" y="2510586"/>
            <a:ext cx="5791199" cy="363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497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89A400-324E-461D-86D5-D744870D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574" y="503829"/>
            <a:ext cx="1179444" cy="409531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Фишки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2E02E91-3646-4F0D-AA11-3A8DC6B29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054" y="4691267"/>
            <a:ext cx="4340087" cy="1848384"/>
          </a:xfrm>
        </p:spPr>
        <p:txBody>
          <a:bodyPr>
            <a:noAutofit/>
          </a:bodyPr>
          <a:lstStyle/>
          <a:p>
            <a:pPr algn="l"/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нестандартным оборудованием </a:t>
            </a:r>
          </a:p>
          <a:p>
            <a:pPr algn="l"/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выполнять задания на воде </a:t>
            </a:r>
          </a:p>
          <a:p>
            <a:pPr algn="l"/>
            <a:r>
              <a:rPr lang="ru-RU" sz="1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Задание: </a:t>
            </a:r>
            <a:r>
              <a:rPr lang="ru-RU" sz="1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перевернуть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плавающую фишку (крышку),</a:t>
            </a:r>
            <a:r>
              <a:rPr lang="ru-RU" sz="1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Каждая фишка обозначает задание</a:t>
            </a:r>
          </a:p>
          <a:p>
            <a:pPr algn="l"/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крышки, ламинированные картинки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006C21-27B0-4D93-8857-DEFABE6DC8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4977" y="989560"/>
            <a:ext cx="5075180" cy="3512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B418FF-AC48-A0D2-9536-DF8463DCFE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481" y="305096"/>
            <a:ext cx="5075180" cy="325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2944BF-0C51-872E-CF82-816DAE2A3C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481" y="3946436"/>
            <a:ext cx="5075180" cy="278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14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BDA0F53-B863-4D44-A26C-F961FAC6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05800" y="429628"/>
            <a:ext cx="2713381" cy="2568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Объект 23">
            <a:extLst>
              <a:ext uri="{FF2B5EF4-FFF2-40B4-BE49-F238E27FC236}">
                <a16:creationId xmlns:a16="http://schemas.microsoft.com/office/drawing/2014/main" xmlns="" id="{85283B1C-517F-BEAC-B761-0760E456C1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106" b="-4752"/>
          <a:stretch/>
        </p:blipFill>
        <p:spPr>
          <a:xfrm rot="5400000">
            <a:off x="564396" y="432141"/>
            <a:ext cx="2713382" cy="307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FF2B33B-F25A-760D-B95F-EBCBB98470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33773" y="-574307"/>
            <a:ext cx="2239614" cy="461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D64038E-F330-92AD-1315-E03F250D9D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66945" y="2834111"/>
            <a:ext cx="2038796" cy="428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C25AB1-0528-BF94-0D3E-F3A66D925F6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0181" y="3815455"/>
            <a:ext cx="3091637" cy="231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E30B8C-1C1C-B0E4-E9AA-63656BD375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45051" y="2975318"/>
            <a:ext cx="2228027" cy="418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38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A5F077-5A1C-4847-A841-B9A863AF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19" y="198777"/>
            <a:ext cx="2559594" cy="382299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Рамка – вкладыш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6785C9-9BEC-41C6-B3BA-B7A4A29848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1232" y="706323"/>
            <a:ext cx="4106747" cy="385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781AC0-0378-48E4-813C-8B5245A2C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346" y="4846483"/>
            <a:ext cx="3904181" cy="1430441"/>
          </a:xfrm>
        </p:spPr>
        <p:txBody>
          <a:bodyPr>
            <a:noAutofit/>
          </a:bodyPr>
          <a:lstStyle/>
          <a:p>
            <a:pPr indent="450215" algn="l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игры: </a:t>
            </a:r>
            <a:r>
              <a:rPr lang="ru-RU" sz="1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«Геометрическая Эстафета»; «Латки – заплатки», «Выбери правильно фигуру и вставь»</a:t>
            </a:r>
          </a:p>
          <a:p>
            <a:pPr indent="450215" algn="l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игры: </a:t>
            </a:r>
            <a:r>
              <a:rPr lang="ru-RU" sz="1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умение воспринимать и совмещать фигуры с контуром</a:t>
            </a:r>
          </a:p>
          <a:p>
            <a:pPr indent="450215" algn="l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kumimoji="0" lang="ru-RU" sz="12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вкладывания </a:t>
            </a:r>
            <a:r>
              <a:rPr lang="ru-RU" sz="1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фигуры в рамку</a:t>
            </a:r>
          </a:p>
          <a:p>
            <a:pPr indent="450215" algn="l">
              <a:lnSpc>
                <a:spcPct val="100000"/>
              </a:lnSpc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пеноплэкса, декоративный скотч, канцелярский нож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62DC7E9-2C67-5639-DC84-98DDD49195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0238" y="-686020"/>
            <a:ext cx="2541088" cy="452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29F396A-85A0-7A5F-2107-BA30A2F3A7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37950" y="3407372"/>
            <a:ext cx="3516098" cy="3171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C18B264-EB22-F8CA-C542-02C1A066F0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51945" y="3439910"/>
            <a:ext cx="3516099" cy="310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3359255-358F-9D10-F191-A5899247AC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102929" y="393563"/>
            <a:ext cx="2985443" cy="2412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57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6241AF-D857-4F8E-B870-194417A8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09" y="182345"/>
            <a:ext cx="2834281" cy="66329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Вертушки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40406D-F187-4602-A461-2BE723CF7F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09"/>
          <a:stretch/>
        </p:blipFill>
        <p:spPr>
          <a:xfrm rot="5400000">
            <a:off x="335732" y="1046001"/>
            <a:ext cx="3708126" cy="374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8F64FB9-C79F-4F01-9AEC-9870BE4EF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1402" y="4989439"/>
            <a:ext cx="3590511" cy="149418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Игры:</a:t>
            </a:r>
            <a:r>
              <a:rPr lang="ru-RU" sz="4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«Подуем на цветочек», «Дует ветерок»</a:t>
            </a:r>
          </a:p>
          <a:p>
            <a:pPr algn="l"/>
            <a:r>
              <a:rPr lang="ru-RU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4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дыхание</a:t>
            </a:r>
          </a:p>
          <a:p>
            <a:pPr algn="l"/>
            <a:r>
              <a:rPr lang="ru-RU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sz="4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дуть на вертушки, усиливая воздушную струю </a:t>
            </a:r>
          </a:p>
          <a:p>
            <a:pPr algn="l"/>
            <a:r>
              <a:rPr lang="ru-RU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</a:t>
            </a:r>
            <a:r>
              <a:rPr lang="ru-RU" sz="4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обруч, вертушки, декоративный скотч.</a:t>
            </a:r>
          </a:p>
          <a:p>
            <a:pPr algn="l"/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1919A5-2F92-664A-71FA-455B1A291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07339" y="3636860"/>
            <a:ext cx="3246655" cy="301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290146-EC94-3035-3CD4-BBB752340C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35443" y="440245"/>
            <a:ext cx="3246654" cy="273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F356CD5-68BF-0B20-1053-28AF648588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7389" y="388533"/>
            <a:ext cx="3246655" cy="283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9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A328A8-C302-4DAD-B9DB-56A5734C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46" y="450599"/>
            <a:ext cx="2528958" cy="1007165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Канат из киндера –сюрпризов» и «Гусеница из цветных пробок»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61B718-C27E-4A7D-BF1B-D810C64B9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6222" y="1457764"/>
            <a:ext cx="3198163" cy="123533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Игра:</a:t>
            </a:r>
            <a:r>
              <a:rPr lang="ru-RU" sz="12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«Бросок мяча через канат»</a:t>
            </a:r>
          </a:p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Цель: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развивать подвижность плечевых суставов</a:t>
            </a:r>
          </a:p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Задание: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бросать мяч из за головы напарнику </a:t>
            </a:r>
          </a:p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Материал: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контейнеры из киндера – сюрпризов, цветные пробки, веревка, шило</a:t>
            </a:r>
          </a:p>
          <a:p>
            <a:pPr algn="l"/>
            <a:endParaRPr lang="ru-RU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endParaRPr lang="ru-RU" sz="12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72DB9B-9C93-498B-9838-6FB5F9338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8693" y="4597705"/>
            <a:ext cx="3726339" cy="192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4D6F84B-E146-4261-98F0-005BF70132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62457" y="1457764"/>
            <a:ext cx="3779768" cy="197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F157CE-825F-BB9E-0C83-B69E746922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68" y="4040461"/>
            <a:ext cx="3408486" cy="263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FB6572-6AC9-8007-F9EA-997290DE1D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159" y="4040461"/>
            <a:ext cx="4350288" cy="222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3B66079-B8A5-6446-7479-59618CCBF7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52996" y="193110"/>
            <a:ext cx="3310549" cy="382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6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374F2A-3DB6-462E-9039-F5E6D3E7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3" y="4379843"/>
            <a:ext cx="3273287" cy="1934819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Игры: </a:t>
            </a:r>
            <a:r>
              <a:rPr lang="ru-RU" sz="13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«Нырни и надень бусы»,</a:t>
            </a:r>
            <a:br>
              <a:rPr lang="ru-RU" sz="13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3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«Кто быстрее»; «Летающие бусы»</a:t>
            </a:r>
            <a:br>
              <a:rPr lang="ru-RU" sz="13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Цель: </a:t>
            </a:r>
            <a:r>
              <a:rPr lang="ru-RU" sz="13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развивать умение подныривать</a:t>
            </a:r>
            <a:br>
              <a:rPr lang="ru-RU" sz="13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задание:</a:t>
            </a:r>
            <a:r>
              <a:rPr lang="ru-RU" sz="1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ru-RU" sz="13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погружаться под воду с задержкой дыхания</a:t>
            </a:r>
            <a:br>
              <a:rPr kumimoji="0" lang="ru-RU" sz="13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3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1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ru-RU" sz="13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контейнеры из киндера – сюрпризов, веревка, шило</a:t>
            </a:r>
            <a:br>
              <a:rPr kumimoji="0" lang="ru-RU" sz="13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endParaRPr lang="ru-RU" sz="13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152E89C-49A3-4DDD-BE30-46ACB2F96B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31714" y="1338930"/>
            <a:ext cx="3065479" cy="254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5F5487-841F-4DD1-A4FC-D66E09F20438}"/>
              </a:ext>
            </a:extLst>
          </p:cNvPr>
          <p:cNvSpPr txBox="1"/>
          <p:nvPr/>
        </p:nvSpPr>
        <p:spPr>
          <a:xfrm>
            <a:off x="1207826" y="708990"/>
            <a:ext cx="1133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«бусы»</a:t>
            </a:r>
            <a:r>
              <a:rPr kumimoji="0" lang="ru-RU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A04DC2-50C0-B3F4-DA9C-E8F0791C44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16272" y="295629"/>
            <a:ext cx="3007353" cy="274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FDF44-5705-020B-D6DE-CDA09491E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5044" y="826405"/>
            <a:ext cx="2894587" cy="2271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454262-E000-1216-A21F-1695D8CEB2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48100" y="1114210"/>
            <a:ext cx="2913356" cy="262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545CCD-7F6C-17DF-9FA6-160CDA2DAA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68780" y="3589495"/>
            <a:ext cx="3143082" cy="3065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7E8FCA7-4F2F-4C71-82A7-2802344E49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655" y="4065027"/>
            <a:ext cx="3233214" cy="260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32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7A390A-18CC-43E7-ADAC-32560A16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323" y="991937"/>
            <a:ext cx="2133914" cy="369584"/>
          </a:xfrm>
        </p:spPr>
        <p:txBody>
          <a:bodyPr>
            <a:noAutofit/>
          </a:bodyPr>
          <a:lstStyle/>
          <a:p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«Буксир»</a:t>
            </a:r>
            <a:b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135DB41-6686-480E-BF35-7F5F7E1E260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9153" y="158871"/>
            <a:ext cx="2292794" cy="372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78CF65-6464-47D2-B150-78656D818518}"/>
              </a:ext>
            </a:extLst>
          </p:cNvPr>
          <p:cNvSpPr txBox="1"/>
          <p:nvPr/>
        </p:nvSpPr>
        <p:spPr>
          <a:xfrm>
            <a:off x="333256" y="3690438"/>
            <a:ext cx="3578088" cy="1974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Задача игры </a:t>
            </a:r>
            <a:r>
              <a:rPr kumimoji="0" lang="ru-RU" sz="12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освоение безопорного горизонтального положения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играют в паре. </a:t>
            </a:r>
            <a:r>
              <a:rPr lang="ru-RU" sz="1200" cap="all" dirty="0">
                <a:solidFill>
                  <a:srgbClr val="35507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kumimoji="0" lang="ru-RU" sz="1200" b="0" i="0" u="none" strike="noStrike" kern="1200" cap="all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 ребенок «буксирует», удерживая шнур,  другой ребёнок «буксируемый» держится за палку лежа на воде. Во время буксировки можно выполнять движения ногами.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5C593F-DA7F-C6A4-A01A-EA769B6D5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217" t="15072" b="35074"/>
          <a:stretch/>
        </p:blipFill>
        <p:spPr>
          <a:xfrm>
            <a:off x="7718896" y="273850"/>
            <a:ext cx="4139848" cy="324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829AF00-24B2-B12D-75C7-93E77AD9C9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60848" y="2324237"/>
            <a:ext cx="4180864" cy="313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689B520-90D3-C206-0EDC-7984A07098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75902" y="3081764"/>
            <a:ext cx="2537724" cy="41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8399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1709</TotalTime>
  <Words>270</Words>
  <Application>Microsoft Office PowerPoint</Application>
  <PresentationFormat>Широкоэкранный</PresentationFormat>
  <Paragraphs>40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Tw Cen MT</vt:lpstr>
      <vt:lpstr>Капля</vt:lpstr>
      <vt:lpstr>Муниципальное бюджетное дошкольное образовательное учреждение «Центр развития ребёнка – детский сад №11 «Рябинушка» </vt:lpstr>
      <vt:lpstr>Презентация PowerPoint</vt:lpstr>
      <vt:lpstr>Фишки</vt:lpstr>
      <vt:lpstr>Презентация PowerPoint</vt:lpstr>
      <vt:lpstr>Рамка – вкладыш</vt:lpstr>
      <vt:lpstr>Вертушки</vt:lpstr>
      <vt:lpstr>«Канат из киндера –сюрпризов» и «Гусеница из цветных пробок»</vt:lpstr>
      <vt:lpstr> Игры: «Нырни и надень бусы», «Кто быстрее»; «Летающие бусы» Цель: развивать умение подныривать задание: погружаться под воду с задержкой дыхания материал: контейнеры из киндера – сюрпризов, веревка, шило </vt:lpstr>
      <vt:lpstr>«Буксир» </vt:lpstr>
      <vt:lpstr>«Быстрые кораблики» игра: «бегом за флагом», «кораблик плыви», «Чей кораблик быстрее»</vt:lpstr>
      <vt:lpstr>Кораблик  Глубже воздух ты вдыхай, Посильнее выдыхай,  И скорее по воде  наш кораблик подгоняй  </vt:lpstr>
      <vt:lpstr>Муниципальное бюджетное дошкольное образовательное учреждение «Центр развития ребёнка – детский сад №11 «Рябинушка» 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«Центр развития ребёнка – детский сад №11 «Рябинушка»</dc:title>
  <dc:creator>Пользователь</dc:creator>
  <cp:lastModifiedBy>Учетная запись Майкрософт</cp:lastModifiedBy>
  <cp:revision>58</cp:revision>
  <dcterms:created xsi:type="dcterms:W3CDTF">2020-09-11T06:41:51Z</dcterms:created>
  <dcterms:modified xsi:type="dcterms:W3CDTF">2024-08-08T02:58:43Z</dcterms:modified>
</cp:coreProperties>
</file>