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8" r:id="rId3"/>
    <p:sldId id="268" r:id="rId4"/>
    <p:sldId id="256" r:id="rId5"/>
    <p:sldId id="266" r:id="rId6"/>
    <p:sldId id="269" r:id="rId7"/>
    <p:sldId id="270" r:id="rId8"/>
    <p:sldId id="257" r:id="rId9"/>
    <p:sldId id="267" r:id="rId10"/>
    <p:sldId id="271" r:id="rId11"/>
    <p:sldId id="272" r:id="rId12"/>
    <p:sldId id="261" r:id="rId13"/>
    <p:sldId id="258" r:id="rId14"/>
    <p:sldId id="259" r:id="rId15"/>
    <p:sldId id="260" r:id="rId16"/>
    <p:sldId id="262" r:id="rId17"/>
    <p:sldId id="263" r:id="rId18"/>
    <p:sldId id="273" r:id="rId19"/>
    <p:sldId id="276" r:id="rId20"/>
    <p:sldId id="265" r:id="rId21"/>
    <p:sldId id="275" r:id="rId22"/>
    <p:sldId id="264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5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FC46-441B-45CE-BDB7-C82E7CE093CB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849E-FA31-41E9-B212-7DAB0272C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FC46-441B-45CE-BDB7-C82E7CE093CB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849E-FA31-41E9-B212-7DAB0272C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FC46-441B-45CE-BDB7-C82E7CE093CB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849E-FA31-41E9-B212-7DAB0272C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FC46-441B-45CE-BDB7-C82E7CE093CB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849E-FA31-41E9-B212-7DAB0272C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FC46-441B-45CE-BDB7-C82E7CE093CB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849E-FA31-41E9-B212-7DAB0272C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FC46-441B-45CE-BDB7-C82E7CE093CB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849E-FA31-41E9-B212-7DAB0272C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FC46-441B-45CE-BDB7-C82E7CE093CB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849E-FA31-41E9-B212-7DAB0272C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FC46-441B-45CE-BDB7-C82E7CE093CB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849E-FA31-41E9-B212-7DAB0272C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FC46-441B-45CE-BDB7-C82E7CE093CB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849E-FA31-41E9-B212-7DAB0272C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FC46-441B-45CE-BDB7-C82E7CE093CB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849E-FA31-41E9-B212-7DAB0272C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FC46-441B-45CE-BDB7-C82E7CE093CB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849E-FA31-41E9-B212-7DAB0272C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FC46-441B-45CE-BDB7-C82E7CE093CB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9849E-FA31-41E9-B212-7DAB0272C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yandex.ru/search/?text=%D0%93%D0%BE%D1%80%D0%BE%D0%B4%20%D0%A1%D0%B0%D1%80%D0%B0%D1%82%D0%BE%D0%B2&amp;lr=194&amp;noreask=1&amp;ento=0oCghydXcxMzMxNxgCQjDQn9C10YLRgNCwINCk0LXQtNC-0YDQvtCy0LjRh9CwINCR0LDRgtCw0LLQuNC90LD3MaTc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088231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«Мини-проект к уроку русского языка в 6 классе по теме «Правописание НЕ с прилагательными»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Нуримова У.К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548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группа.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Тема: «Природа нашего края»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501122" cy="4829196"/>
          </a:xfrm>
        </p:spPr>
        <p:txBody>
          <a:bodyPr>
            <a:norm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группа. Тема: «Природа нашего края»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Название: «Волга – душа города»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                    «Родной земли нетленная краса»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                   «Край родимый – пламень мой неугасимый»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Город Саратов расположен на берегу реки Волга. Величаво несет она свои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неспешные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воды к Оке. Кое-где по правую сторону красавицы-реки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необозримой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полосой тянется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непроглядный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лес с его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непролазными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чащами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непроходимыми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тропками. А высоко над головой раскинулось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необъятное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небо.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группа. Тема: «Земляки-герои»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Название: « Они сражались за Родину»</a:t>
            </a:r>
            <a:endParaRPr lang="ru-RU" dirty="0" smtClean="0"/>
          </a:p>
          <a:p>
            <a:r>
              <a:rPr lang="ru-RU" b="1" dirty="0" smtClean="0"/>
              <a:t>                     «Никто не забыт, ничто не забыто»</a:t>
            </a:r>
            <a:endParaRPr lang="ru-RU" dirty="0" smtClean="0"/>
          </a:p>
          <a:p>
            <a:r>
              <a:rPr lang="ru-RU" b="1" dirty="0" smtClean="0"/>
              <a:t>                     «Навечно в памяти народной»</a:t>
            </a:r>
            <a:endParaRPr lang="ru-RU" dirty="0" smtClean="0"/>
          </a:p>
          <a:p>
            <a:r>
              <a:rPr lang="ru-RU" dirty="0" smtClean="0"/>
              <a:t>Микрорайон Солнечный-2  является северо-западным районом Саратова. Наш поселок по праву гордится земляками-саратовцами, защищавшими свою Родину в …………….…..годы войны. Навечно в памяти народной останутся  имена Героев Советского Союза </a:t>
            </a:r>
            <a:r>
              <a:rPr lang="ru-RU" b="1" dirty="0" smtClean="0"/>
              <a:t>Петра Федоровича </a:t>
            </a:r>
            <a:r>
              <a:rPr lang="ru-RU" b="1" dirty="0" err="1" smtClean="0"/>
              <a:t>Батавина</a:t>
            </a:r>
            <a:r>
              <a:rPr lang="ru-RU" dirty="0" err="1" smtClean="0"/>
              <a:t>,Сергея</a:t>
            </a:r>
            <a:r>
              <a:rPr lang="ru-RU" dirty="0" smtClean="0"/>
              <a:t> Федоровича Тархова, </a:t>
            </a:r>
            <a:r>
              <a:rPr lang="ru-RU" b="1" dirty="0" err="1" smtClean="0"/>
              <a:t>Ви́ктора</a:t>
            </a:r>
            <a:r>
              <a:rPr lang="ru-RU" dirty="0" smtClean="0"/>
              <a:t> </a:t>
            </a:r>
            <a:r>
              <a:rPr lang="ru-RU" b="1" dirty="0" err="1" smtClean="0"/>
              <a:t>Ива́новича</a:t>
            </a:r>
            <a:r>
              <a:rPr lang="ru-RU" dirty="0" smtClean="0"/>
              <a:t> </a:t>
            </a:r>
            <a:r>
              <a:rPr lang="ru-RU" b="1" dirty="0" err="1" smtClean="0"/>
              <a:t>Гриша́ева</a:t>
            </a:r>
            <a:r>
              <a:rPr lang="ru-RU" b="1" dirty="0" smtClean="0"/>
              <a:t>, Сергея </a:t>
            </a:r>
            <a:r>
              <a:rPr lang="ru-RU" dirty="0" err="1" smtClean="0"/>
              <a:t>Прокофьевича</a:t>
            </a:r>
            <a:r>
              <a:rPr lang="ru-RU" dirty="0" smtClean="0"/>
              <a:t> </a:t>
            </a:r>
            <a:r>
              <a:rPr lang="ru-RU" b="1" dirty="0" smtClean="0"/>
              <a:t>Лисина,  Бориса Николаевича Еремина, Николая Васильевича Кузнецова, </a:t>
            </a:r>
            <a:r>
              <a:rPr lang="ru-RU" dirty="0" smtClean="0"/>
              <a:t>внесших …………………...вклад в освобождение нашей Родины от фашистов. Их …………………подвиг запечатлен в памяти народной в названиях улиц и площадей.</a:t>
            </a:r>
          </a:p>
          <a:p>
            <a:r>
              <a:rPr lang="ru-RU" b="1" dirty="0" smtClean="0"/>
              <a:t>Слова для справок: (не) легкие, (не) малый, (не) забываемый, (не) трудный, (не) интересный, (не) обыкновенный,  (не) знаменитый.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Федорович Тархов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 Союза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0" descr="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7117" y="1600200"/>
            <a:ext cx="3009765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Сергей </a:t>
            </a:r>
            <a:r>
              <a:rPr lang="ru-RU" sz="2700" b="1" dirty="0" err="1"/>
              <a:t>Лисин</a:t>
            </a:r>
            <a:r>
              <a:rPr lang="ru-RU" sz="2700" dirty="0"/>
              <a:t> (командир подводной лодки),</a:t>
            </a:r>
            <a:br>
              <a:rPr lang="ru-RU" sz="2700" dirty="0"/>
            </a:br>
            <a:r>
              <a:rPr lang="ru-RU" sz="2700" b="1" dirty="0"/>
              <a:t>Герой </a:t>
            </a:r>
            <a:r>
              <a:rPr lang="ru-RU" sz="2700" b="1" dirty="0" err="1"/>
              <a:t>СоветскогоСоюза</a:t>
            </a:r>
            <a:r>
              <a:rPr lang="ru-RU" sz="2700" b="1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Изображение 2" descr="IMG_256"/>
          <p:cNvPicPr/>
          <p:nvPr/>
        </p:nvPicPr>
        <p:blipFill>
          <a:blip r:embed="rId2"/>
          <a:stretch>
            <a:fillRect/>
          </a:stretch>
        </p:blipFill>
        <p:spPr>
          <a:xfrm>
            <a:off x="1500166" y="500042"/>
            <a:ext cx="5929354" cy="445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74638"/>
            <a:ext cx="4471990" cy="522606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Борис Еремин</a:t>
            </a:r>
            <a:r>
              <a:rPr lang="ru-RU" dirty="0"/>
              <a:t> (генерал-лейтенант авиации).</a:t>
            </a:r>
            <a:br>
              <a:rPr lang="ru-RU" dirty="0"/>
            </a:br>
            <a:r>
              <a:rPr lang="ru-RU" b="1" dirty="0"/>
              <a:t>Герой </a:t>
            </a:r>
            <a:r>
              <a:rPr lang="ru-RU" b="1" dirty="0" err="1"/>
              <a:t>СоветскогоСоюза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Изображение 29" descr="Борис_Николаевич_Ерёмин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571480"/>
            <a:ext cx="3429024" cy="5095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/>
              <a:t>Николай Кузнецов</a:t>
            </a:r>
            <a:r>
              <a:rPr lang="ru-RU" sz="2700" dirty="0"/>
              <a:t> </a:t>
            </a:r>
            <a:br>
              <a:rPr lang="ru-RU" sz="2700" dirty="0"/>
            </a:br>
            <a:r>
              <a:rPr lang="ru-RU" sz="2700" dirty="0"/>
              <a:t>(</a:t>
            </a:r>
            <a:r>
              <a:rPr lang="ru-RU" sz="2700" dirty="0" err="1"/>
              <a:t>замкомандира</a:t>
            </a:r>
            <a:r>
              <a:rPr lang="ru-RU" sz="2700" dirty="0"/>
              <a:t> бомбардировочного авиационного полка), </a:t>
            </a:r>
            <a:r>
              <a:rPr lang="ru-RU" sz="2700" b="1" dirty="0"/>
              <a:t>Герой </a:t>
            </a:r>
            <a:r>
              <a:rPr lang="ru-RU" sz="2700" b="1" dirty="0" err="1"/>
              <a:t>СоветскогоСоюза</a:t>
            </a:r>
            <a:endParaRPr lang="ru-RU" sz="2700" dirty="0"/>
          </a:p>
        </p:txBody>
      </p:sp>
      <p:pic>
        <p:nvPicPr>
          <p:cNvPr id="4" name="Изображение 28" descr="kuznecov-nikolaj-vasilevich-983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717" y="1600200"/>
            <a:ext cx="3352565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Виктор </a:t>
            </a:r>
            <a:r>
              <a:rPr lang="ru-RU" sz="2400" b="1" dirty="0"/>
              <a:t>Гришаев </a:t>
            </a:r>
            <a:r>
              <a:rPr lang="ru-RU" sz="2400" dirty="0"/>
              <a:t>(командир стрелкового полка)родился в Саратове. За боевые подвиги получил звание </a:t>
            </a:r>
            <a:r>
              <a:rPr lang="ru-RU" sz="2400" b="1" dirty="0"/>
              <a:t>Героя </a:t>
            </a:r>
            <a:r>
              <a:rPr lang="ru-RU" sz="2400" b="1" dirty="0" err="1"/>
              <a:t>СоветскогоСоюза</a:t>
            </a:r>
            <a:r>
              <a:rPr lang="ru-RU" sz="2400" b="1" dirty="0"/>
              <a:t>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Изображение 8" descr="IMG_256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42490" y="1600200"/>
            <a:ext cx="3259019" cy="4525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74638"/>
            <a:ext cx="3971924" cy="5083188"/>
          </a:xfrm>
        </p:spPr>
        <p:txBody>
          <a:bodyPr>
            <a:normAutofit/>
          </a:bodyPr>
          <a:lstStyle/>
          <a:p>
            <a:r>
              <a:rPr lang="ru-RU" sz="2400" dirty="0" err="1"/>
              <a:t>ПетрФедоровичБатавин</a:t>
            </a:r>
            <a:r>
              <a:rPr lang="ru-RU" sz="2400" dirty="0"/>
              <a:t> - </a:t>
            </a:r>
            <a:r>
              <a:rPr lang="ru-RU" sz="2400" b="1" dirty="0"/>
              <a:t>Герой </a:t>
            </a:r>
            <a:r>
              <a:rPr lang="ru-RU" sz="2400" b="1" dirty="0" err="1"/>
              <a:t>СоветскогоСоюза</a:t>
            </a:r>
            <a:r>
              <a:rPr lang="ru-RU" sz="2400" b="1" dirty="0"/>
              <a:t>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Гвардии красноармеец, стрелок 126-го гвардейского стрелкового полка 41-й гвардейской стрелковой дивизии. </a:t>
            </a:r>
            <a:r>
              <a:rPr lang="ru-RU" sz="2400" b="1" dirty="0"/>
              <a:t>Родился: </a:t>
            </a:r>
            <a:r>
              <a:rPr lang="ru-RU" sz="2400" dirty="0"/>
              <a:t>1915 г., </a:t>
            </a:r>
            <a:r>
              <a:rPr lang="ru-RU" sz="2400" dirty="0" err="1">
                <a:hlinkClick r:id="rId2"/>
              </a:rPr>
              <a:t>Саратов</a:t>
            </a:r>
            <a:r>
              <a:rPr lang="ru-RU" sz="2400" b="1" dirty="0" err="1"/>
              <a:t>Умер</a:t>
            </a:r>
            <a:r>
              <a:rPr lang="ru-RU" sz="2400" b="1" dirty="0"/>
              <a:t>: </a:t>
            </a:r>
            <a:r>
              <a:rPr lang="ru-RU" sz="2400" dirty="0"/>
              <a:t>21 ноября 1978 г. (63 года), </a:t>
            </a:r>
            <a:r>
              <a:rPr lang="ru-RU" sz="2400" dirty="0">
                <a:hlinkClick r:id="rId2"/>
              </a:rPr>
              <a:t>Саратов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Изображение 9" descr="IMG_256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500042"/>
            <a:ext cx="3786214" cy="538321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3 группа. Тема: «Земляки-герои»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Название: « Они сражались за Родину»</a:t>
            </a:r>
            <a:endParaRPr lang="ru-RU" dirty="0" smtClean="0"/>
          </a:p>
          <a:p>
            <a:r>
              <a:rPr lang="ru-RU" b="1" dirty="0" smtClean="0"/>
              <a:t>                     «Никто не забыт, ничто не забыто»</a:t>
            </a:r>
            <a:endParaRPr lang="ru-RU" dirty="0" smtClean="0"/>
          </a:p>
          <a:p>
            <a:r>
              <a:rPr lang="ru-RU" b="1" dirty="0" smtClean="0"/>
              <a:t>                     «Навечно в памяти народной»</a:t>
            </a:r>
            <a:endParaRPr lang="ru-RU" dirty="0" smtClean="0"/>
          </a:p>
          <a:p>
            <a:r>
              <a:rPr lang="ru-RU" dirty="0" smtClean="0"/>
              <a:t>     Микрорайон Солнечный-2  является северо-западным районом Саратова. </a:t>
            </a:r>
          </a:p>
          <a:p>
            <a:r>
              <a:rPr lang="ru-RU" dirty="0" smtClean="0"/>
              <a:t>      Наш поселок по праву гордится земляками-саратовцами, защищавшими свою Родину в </a:t>
            </a:r>
            <a:r>
              <a:rPr lang="ru-RU" b="1" dirty="0" smtClean="0"/>
              <a:t>нелегкие </a:t>
            </a:r>
            <a:r>
              <a:rPr lang="ru-RU" dirty="0" smtClean="0"/>
              <a:t>годы войны. Навечно в памяти народной останутся  имена Героев Советского Союза </a:t>
            </a:r>
            <a:r>
              <a:rPr lang="ru-RU" b="1" dirty="0" smtClean="0"/>
              <a:t>Петра Федоровича </a:t>
            </a:r>
            <a:r>
              <a:rPr lang="ru-RU" b="1" dirty="0" err="1" smtClean="0"/>
              <a:t>Батавина</a:t>
            </a:r>
            <a:r>
              <a:rPr lang="ru-RU" dirty="0" smtClean="0"/>
              <a:t>, Сергея Федоровича Тархова,  </a:t>
            </a:r>
            <a:r>
              <a:rPr lang="ru-RU" b="1" dirty="0" err="1" smtClean="0"/>
              <a:t>Ви́ктора</a:t>
            </a:r>
            <a:r>
              <a:rPr lang="ru-RU" dirty="0" smtClean="0"/>
              <a:t> </a:t>
            </a:r>
            <a:r>
              <a:rPr lang="ru-RU" b="1" dirty="0" err="1" smtClean="0"/>
              <a:t>Ива́новича</a:t>
            </a:r>
            <a:r>
              <a:rPr lang="ru-RU" dirty="0" smtClean="0"/>
              <a:t> </a:t>
            </a:r>
            <a:r>
              <a:rPr lang="ru-RU" b="1" dirty="0" err="1" smtClean="0"/>
              <a:t>Гриша́ева</a:t>
            </a:r>
            <a:r>
              <a:rPr lang="ru-RU" b="1" dirty="0" smtClean="0"/>
              <a:t>, Сергея </a:t>
            </a:r>
            <a:r>
              <a:rPr lang="ru-RU" dirty="0" err="1" smtClean="0"/>
              <a:t>Прокофьевича</a:t>
            </a:r>
            <a:r>
              <a:rPr lang="ru-RU" dirty="0" smtClean="0"/>
              <a:t> </a:t>
            </a:r>
            <a:r>
              <a:rPr lang="ru-RU" b="1" dirty="0" err="1" smtClean="0"/>
              <a:t>Лисина</a:t>
            </a:r>
            <a:r>
              <a:rPr lang="ru-RU" b="1" dirty="0" smtClean="0"/>
              <a:t>,  Бориса Николаевича Еремина, Николая Васильевича Кузнецова, </a:t>
            </a:r>
            <a:r>
              <a:rPr lang="ru-RU" dirty="0" smtClean="0"/>
              <a:t>внесших </a:t>
            </a:r>
            <a:r>
              <a:rPr lang="ru-RU" b="1" dirty="0" smtClean="0"/>
              <a:t>немалый </a:t>
            </a:r>
            <a:r>
              <a:rPr lang="ru-RU" dirty="0" smtClean="0"/>
              <a:t>вклад в освобождение нашей Родины от фашистов. Их </a:t>
            </a:r>
            <a:r>
              <a:rPr lang="ru-RU" b="1" dirty="0" smtClean="0"/>
              <a:t>незабываемый </a:t>
            </a:r>
            <a:r>
              <a:rPr lang="ru-RU" dirty="0" smtClean="0"/>
              <a:t>подвиг запечатлен в памяти народной в названиях улиц и площадей.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8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 группа.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Тема: «Достойные люди нашей школы»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Название: «Люди, живущие не прошлым, а завтрашним днем»</a:t>
            </a:r>
            <a:endParaRPr lang="ru-RU" dirty="0" smtClean="0"/>
          </a:p>
          <a:p>
            <a:r>
              <a:rPr lang="ru-RU" b="1" dirty="0" smtClean="0"/>
              <a:t>                    «Хорошие люди – земли украшенье»</a:t>
            </a:r>
            <a:endParaRPr lang="ru-RU" dirty="0" smtClean="0"/>
          </a:p>
          <a:p>
            <a:r>
              <a:rPr lang="ru-RU" b="1" dirty="0" smtClean="0"/>
              <a:t>                    «Гордость нашей школы»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Самая новая школа микрорайона Солнечный-2 - это наша «Аврора». Ей  исполнился 1 год.</a:t>
            </a:r>
          </a:p>
          <a:p>
            <a:pPr>
              <a:buNone/>
            </a:pPr>
            <a:r>
              <a:rPr lang="ru-RU" dirty="0" smtClean="0"/>
              <a:t>           Главным богатством нашей школы являются </a:t>
            </a:r>
            <a:r>
              <a:rPr lang="ru-RU" b="1" dirty="0" smtClean="0"/>
              <a:t>………….,</a:t>
            </a:r>
            <a:r>
              <a:rPr lang="ru-RU" dirty="0" smtClean="0"/>
              <a:t> а беспокойные, ответственные, думающие о своей малой родине люди. Мы  гордимся замечательным директором и учителями. Их </a:t>
            </a:r>
            <a:r>
              <a:rPr lang="ru-RU" b="1" dirty="0" smtClean="0"/>
              <a:t>…………….. </a:t>
            </a:r>
            <a:r>
              <a:rPr lang="ru-RU" dirty="0" smtClean="0"/>
              <a:t>труд надолго оставит след в памяти  учеников</a:t>
            </a:r>
            <a:r>
              <a:rPr lang="ru-RU" b="1" dirty="0" smtClean="0"/>
              <a:t>.      </a:t>
            </a:r>
            <a:r>
              <a:rPr lang="ru-RU" dirty="0" smtClean="0"/>
              <a:t>……………………., а огромный вклад вносят в развитие нашей школы педагоги и родители.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 smtClean="0"/>
              <a:t>Слова для справок: (не) равнодушные, (не) легкий, (не) малый, (не) трудный, (не) интересный, (не) обыкновенный,  (не) знаменитый.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800199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«Мини-проект к уроку русского языка в 6 классе по теме «Правописание 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прилагательными»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3505944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предлагаю вам послушать песню. (Звучит отрывок из песни)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Эту замечательную песню исполнил известный певец Олег Газманов, когда приезжал в наш город. О чём она? ( О Саратове, о том, какой красивый это город)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должны знать и любить свою малую родину, делать все для её процветания.  Многие наши земляки изучают историю, природу, достопримечательности города. Они просят всех помочь им собрать материалы. 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Поможем? Внесем свой посильный вклад, пусть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небольшой, но значимый.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будем по группам. Я уже обозначила темы. Ваша задача в течение нескольких минут создать эскиз информационного щита. Для этого у вас на столах лежат фотографии и тексты. Вы должны выбрать название своего мини-проекта и вставить в тексты соответствующие прилагательные по теме нашего урока, а затем защитить его, то есть еще раз повторить правило написания НЕ с прилагательными.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7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10" descr="IMG_25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2000240"/>
            <a:ext cx="3396205" cy="424021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8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 группа.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Тема: «Достойные люди нашей школы»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Название: «Люди, живущие не прошлым, а завтрашним днем»</a:t>
            </a:r>
            <a:endParaRPr lang="ru-RU" dirty="0" smtClean="0"/>
          </a:p>
          <a:p>
            <a:r>
              <a:rPr lang="ru-RU" b="1" dirty="0" smtClean="0"/>
              <a:t>                    «Хорошие люди – земли украшенье»</a:t>
            </a:r>
            <a:endParaRPr lang="ru-RU" dirty="0" smtClean="0"/>
          </a:p>
          <a:p>
            <a:r>
              <a:rPr lang="ru-RU" b="1" dirty="0" smtClean="0"/>
              <a:t>                    «Гордость нашей школы»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Самая новая школа микрорайона Солнечный-2 - это наша «Аврора». Ей  исполнился 1 год.</a:t>
            </a:r>
          </a:p>
          <a:p>
            <a:pPr>
              <a:buNone/>
            </a:pPr>
            <a:r>
              <a:rPr lang="ru-RU" dirty="0" smtClean="0"/>
              <a:t>           Главным богатством нашей школы являются </a:t>
            </a:r>
            <a:r>
              <a:rPr lang="ru-RU" b="1" dirty="0" smtClean="0"/>
              <a:t>не равнодушные,</a:t>
            </a:r>
            <a:r>
              <a:rPr lang="ru-RU" dirty="0" smtClean="0"/>
              <a:t> а беспокойные, ответственные, думающие о своей малой родине люди. Мы  гордимся замечательным директором и учителями. Их </a:t>
            </a:r>
            <a:r>
              <a:rPr lang="ru-RU" b="1" dirty="0" smtClean="0"/>
              <a:t>нелегкий </a:t>
            </a:r>
            <a:r>
              <a:rPr lang="ru-RU" dirty="0" smtClean="0"/>
              <a:t>труд надолго оставит след в памяти  учеников. </a:t>
            </a:r>
            <a:r>
              <a:rPr lang="ru-RU" b="1" dirty="0" smtClean="0"/>
              <a:t>Не малый</a:t>
            </a:r>
            <a:r>
              <a:rPr lang="ru-RU" dirty="0" smtClean="0"/>
              <a:t>, а огромный вклад вносят в развитие нашей школы педагоги и родители.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Достопримечательности Саратова- </a:t>
            </a:r>
            <a:endParaRPr lang="ru-RU" dirty="0"/>
          </a:p>
        </p:txBody>
      </p:sp>
      <p:pic>
        <p:nvPicPr>
          <p:cNvPr id="4" name="Picture 5" descr="Conservator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 материалы и фотографии, использованные в презентации, взяты из различных ресурсов </a:t>
            </a:r>
            <a:r>
              <a:rPr lang="ru-RU" dirty="0"/>
              <a:t>И</a:t>
            </a:r>
            <a:r>
              <a:rPr lang="ru-RU" dirty="0" smtClean="0"/>
              <a:t>нтернета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группа. Тема: «История нашего города»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214554"/>
            <a:ext cx="7286676" cy="4214842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Название: «Малая родина – ничуть не маленькая»</a:t>
            </a: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               «Край родной, навек любимый»</a:t>
            </a: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               «Мой </a:t>
            </a:r>
            <a:r>
              <a:rPr lang="ru-RU" sz="8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любимыйСаратов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Город Саратов – …………….Исторические документы впервые упоминают о городе в  1590  году. Это …………………… для нас время. Наша малая родина – это ………………..город. Здесь проживает около восьмисот пятидесяти тысяч человек. Путь от одного конца города до другого ..............  Протяженность города –34  километра.</a:t>
            </a:r>
          </a:p>
          <a:p>
            <a:pPr algn="l"/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 для справок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 вовсе (не) молодой, отнюдь (не) близкое, далеко (не) маленький, вовсе (не) интересный, далеко (не) близкий, отнюдь (не) редкий.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9" descr="7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33374"/>
            <a:ext cx="1979599" cy="259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Изображение 3" descr="IMG_256"/>
          <p:cNvPicPr/>
          <p:nvPr/>
        </p:nvPicPr>
        <p:blipFill>
          <a:blip r:embed="rId3"/>
          <a:stretch>
            <a:fillRect/>
          </a:stretch>
        </p:blipFill>
        <p:spPr>
          <a:xfrm>
            <a:off x="857224" y="2428868"/>
            <a:ext cx="5470525" cy="3375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8" descr="IMG_25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5" y="1600200"/>
            <a:ext cx="7715304" cy="46863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группа. Тема: «История нашего города»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214554"/>
            <a:ext cx="7286676" cy="4214842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Название: «Малая родина – ничуть не маленькая»</a:t>
            </a: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               «Край родной, навек любимый»</a:t>
            </a: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               «Мой </a:t>
            </a:r>
            <a:r>
              <a:rPr lang="ru-RU" sz="8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любимыйСаратов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Город Саратов – 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вовсе  не молодой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Исторические документы впервые упоминают о городе в  1590  году. Это 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отнюдь не близкое  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нас время. Наша малая родина - это 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далеко не  маленький 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город. Здесь проживает около восьмисот пятидесяти тысяч человек. Путь от одного конца города до другого 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далеко не близкий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Протяженность города –34  километра.</a:t>
            </a:r>
          </a:p>
          <a:p>
            <a:pPr algn="l"/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группа.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Тема: «Природа нашего края»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501122" cy="4829196"/>
          </a:xfrm>
        </p:spPr>
        <p:txBody>
          <a:bodyPr>
            <a:norm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группа. Тема: «Природа нашего края»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Название: «Волга – душа города»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                    «Родной земли нетленная краса»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                   «Край родимый – пламень мой неугасимый»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Город Саратов расположен на берегу реки Волга. Величаво несет она свои …………….…..воды к Оке. Кое-где по правую сторону красавицы-реки ………………... полосой тянется  ………………... лес с его…………………. чащами и ……………….…. тропками. А высоко над головой раскинулось ………………..….небо.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Слова для справок: (не) спешные, (не) обозримой, (не)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проглядный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пролазными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проходимыми, (не)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объятное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 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брежный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лепый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счастный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92150"/>
            <a:ext cx="7772400" cy="137952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 – наша  малая родина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36838"/>
            <a:ext cx="6415110" cy="3529012"/>
          </a:xfrm>
        </p:spPr>
        <p:txBody>
          <a:bodyPr/>
          <a:lstStyle/>
          <a:p>
            <a:pPr eaLnBrk="1" hangingPunct="1">
              <a:defRPr/>
            </a:pPr>
            <a:endParaRPr lang="ru-RU" sz="2000" dirty="0" smtClean="0"/>
          </a:p>
        </p:txBody>
      </p:sp>
      <p:pic>
        <p:nvPicPr>
          <p:cNvPr id="2052" name="Picture 4" descr="0_161f_e3788d97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928802"/>
            <a:ext cx="435771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IMG_256"/>
          <p:cNvPicPr/>
          <p:nvPr/>
        </p:nvPicPr>
        <p:blipFill>
          <a:blip r:embed="rId3"/>
          <a:stretch>
            <a:fillRect/>
          </a:stretch>
        </p:blipFill>
        <p:spPr>
          <a:xfrm>
            <a:off x="214282" y="1928802"/>
            <a:ext cx="4071966" cy="41992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9" descr="IMG_25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2071678"/>
            <a:ext cx="4071966" cy="250587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290</Words>
  <Application>Microsoft Office PowerPoint</Application>
  <PresentationFormat>Экран (4:3)</PresentationFormat>
  <Paragraphs>69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Презентация «Мини-проект к уроку русского языка в 6 классе по теме «Правописание НЕ с прилагательными»</vt:lpstr>
      <vt:lpstr>Презентация «Мини-проект к уроку русского языка в 6 классе по теме «Правописание НЕ с прилагательными»</vt:lpstr>
      <vt:lpstr>1 группа. Тема: «История нашего города» </vt:lpstr>
      <vt:lpstr>Презентация PowerPoint</vt:lpstr>
      <vt:lpstr>Презентация PowerPoint</vt:lpstr>
      <vt:lpstr>1 группа. Тема: «История нашего города» </vt:lpstr>
      <vt:lpstr>2 группа.  Тема: «Природа нашего края»</vt:lpstr>
      <vt:lpstr>Саратов – наша  малая родина </vt:lpstr>
      <vt:lpstr>Презентация PowerPoint</vt:lpstr>
      <vt:lpstr>2 группа.  Тема: «Природа нашего края»</vt:lpstr>
      <vt:lpstr>3 группа. Тема: «Земляки-герои» </vt:lpstr>
      <vt:lpstr>Сергей Федорович Тархов Герой Советского Союза. </vt:lpstr>
      <vt:lpstr>                               Сергей Лисин (командир подводной лодки), Герой СоветскогоСоюза.   </vt:lpstr>
      <vt:lpstr>Борис Еремин (генерал-лейтенант авиации). Герой СоветскогоСоюза. </vt:lpstr>
      <vt:lpstr>Николай Кузнецов  (замкомандира бомбардировочного авиационного полка), Герой СоветскогоСоюза</vt:lpstr>
      <vt:lpstr> Виктор Гришаев (командир стрелкового полка)родился в Саратове. За боевые подвиги получил звание Героя СоветскогоСоюза. </vt:lpstr>
      <vt:lpstr>ПетрФедоровичБатавин - Герой СоветскогоСоюза. Гвардии красноармеец, стрелок 126-го гвардейского стрелкового полка 41-й гвардейской стрелковой дивизии. Родился: 1915 г., СаратовУмер: 21 ноября 1978 г. (63 года), Саратов </vt:lpstr>
      <vt:lpstr>3 группа. Тема: «Земляки-герои» </vt:lpstr>
      <vt:lpstr> 4 группа.  Тема: «Достойные люди нашей школы»  </vt:lpstr>
      <vt:lpstr>Презентация PowerPoint</vt:lpstr>
      <vt:lpstr> 4 группа.  Тема: «Достойные люди нашей школы»  </vt:lpstr>
      <vt:lpstr>Достопримечательности Саратова-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Nurimova</dc:creator>
  <cp:lastModifiedBy>Nurimova</cp:lastModifiedBy>
  <cp:revision>9</cp:revision>
  <dcterms:created xsi:type="dcterms:W3CDTF">2020-01-27T14:05:43Z</dcterms:created>
  <dcterms:modified xsi:type="dcterms:W3CDTF">2024-06-26T08:36:30Z</dcterms:modified>
</cp:coreProperties>
</file>