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04" r:id="rId4"/>
    <p:sldId id="256" r:id="rId5"/>
    <p:sldId id="264" r:id="rId6"/>
    <p:sldId id="261" r:id="rId7"/>
    <p:sldId id="288" r:id="rId8"/>
    <p:sldId id="289" r:id="rId9"/>
    <p:sldId id="267" r:id="rId10"/>
    <p:sldId id="269" r:id="rId11"/>
    <p:sldId id="290" r:id="rId12"/>
    <p:sldId id="270" r:id="rId13"/>
    <p:sldId id="291" r:id="rId14"/>
    <p:sldId id="292" r:id="rId15"/>
    <p:sldId id="272" r:id="rId16"/>
    <p:sldId id="293" r:id="rId17"/>
    <p:sldId id="276" r:id="rId18"/>
    <p:sldId id="294" r:id="rId19"/>
    <p:sldId id="295" r:id="rId20"/>
    <p:sldId id="296" r:id="rId21"/>
    <p:sldId id="287" r:id="rId22"/>
    <p:sldId id="302" r:id="rId23"/>
    <p:sldId id="301" r:id="rId24"/>
    <p:sldId id="303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>
      <p:cViewPr varScale="1">
        <p:scale>
          <a:sx n="106" d="100"/>
          <a:sy n="106" d="100"/>
        </p:scale>
        <p:origin x="9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2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01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08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7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37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98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1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59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1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07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80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98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44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24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44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6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860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41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61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37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1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31.wdp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32.wdp"/><Relationship Id="rId5" Type="http://schemas.openxmlformats.org/officeDocument/2006/relationships/image" Target="../media/image40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33.wdp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26.wdp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5.wdp"/><Relationship Id="rId13" Type="http://schemas.openxmlformats.org/officeDocument/2006/relationships/image" Target="../media/image12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microsoft.com/office/2007/relationships/hdphoto" Target="../media/hdphoto25.wdp"/><Relationship Id="rId2" Type="http://schemas.openxmlformats.org/officeDocument/2006/relationships/image" Target="../media/image1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5" Type="http://schemas.openxmlformats.org/officeDocument/2006/relationships/image" Target="../media/image5.png"/><Relationship Id="rId10" Type="http://schemas.microsoft.com/office/2007/relationships/hdphoto" Target="../media/hdphoto36.wdp"/><Relationship Id="rId4" Type="http://schemas.microsoft.com/office/2007/relationships/hdphoto" Target="../media/hdphoto34.wdp"/><Relationship Id="rId9" Type="http://schemas.openxmlformats.org/officeDocument/2006/relationships/image" Target="../media/image4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4.xml"/><Relationship Id="rId6" Type="http://schemas.microsoft.com/office/2007/relationships/hdphoto" Target="../media/hdphoto33.wdp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4.xml"/><Relationship Id="rId6" Type="http://schemas.microsoft.com/office/2007/relationships/hdphoto" Target="../media/hdphoto37.wdp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4.xml"/><Relationship Id="rId6" Type="http://schemas.microsoft.com/office/2007/relationships/hdphoto" Target="../media/hdphoto38.wdp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5" Type="http://schemas.openxmlformats.org/officeDocument/2006/relationships/image" Target="../media/image2.jpeg"/><Relationship Id="rId4" Type="http://schemas.microsoft.com/office/2007/relationships/hdphoto" Target="../media/hdphoto39.wdp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1.wdp"/><Relationship Id="rId13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12" Type="http://schemas.microsoft.com/office/2007/relationships/hdphoto" Target="../media/hdphoto42.wdp"/><Relationship Id="rId2" Type="http://schemas.openxmlformats.org/officeDocument/2006/relationships/image" Target="../media/image60.png"/><Relationship Id="rId16" Type="http://schemas.microsoft.com/office/2007/relationships/hdphoto" Target="../media/hdphoto44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jpeg"/><Relationship Id="rId11" Type="http://schemas.openxmlformats.org/officeDocument/2006/relationships/image" Target="../media/image65.png"/><Relationship Id="rId5" Type="http://schemas.openxmlformats.org/officeDocument/2006/relationships/image" Target="../media/image62.jpeg"/><Relationship Id="rId15" Type="http://schemas.openxmlformats.org/officeDocument/2006/relationships/image" Target="../media/image67.png"/><Relationship Id="rId10" Type="http://schemas.microsoft.com/office/2007/relationships/hdphoto" Target="../media/hdphoto18.wdp"/><Relationship Id="rId4" Type="http://schemas.microsoft.com/office/2007/relationships/hdphoto" Target="../media/hdphoto40.wdp"/><Relationship Id="rId9" Type="http://schemas.openxmlformats.org/officeDocument/2006/relationships/image" Target="../media/image25.png"/><Relationship Id="rId14" Type="http://schemas.microsoft.com/office/2007/relationships/hdphoto" Target="../media/hdphoto4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microsoft.com/office/2007/relationships/hdphoto" Target="../media/hdphoto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1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microsoft.com/office/2007/relationships/hdphoto" Target="../media/hdphoto18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5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microsoft.com/office/2007/relationships/hdphoto" Target="../media/hdphoto23.wdp"/><Relationship Id="rId3" Type="http://schemas.microsoft.com/office/2007/relationships/hdphoto" Target="../media/hdphoto19.wdp"/><Relationship Id="rId7" Type="http://schemas.microsoft.com/office/2007/relationships/hdphoto" Target="../media/hdphoto20.wdp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microsoft.com/office/2007/relationships/hdphoto" Target="../media/hdphoto22.wdp"/><Relationship Id="rId5" Type="http://schemas.openxmlformats.org/officeDocument/2006/relationships/image" Target="../media/image27.png"/><Relationship Id="rId15" Type="http://schemas.microsoft.com/office/2007/relationships/hdphoto" Target="../media/hdphoto24.wdp"/><Relationship Id="rId10" Type="http://schemas.openxmlformats.org/officeDocument/2006/relationships/image" Target="../media/image30.png"/><Relationship Id="rId4" Type="http://schemas.openxmlformats.org/officeDocument/2006/relationships/image" Target="../media/image1.jpeg"/><Relationship Id="rId9" Type="http://schemas.microsoft.com/office/2007/relationships/hdphoto" Target="../media/hdphoto21.wdp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7.wdp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microsoft.com/office/2007/relationships/hdphoto" Target="../media/hdphoto29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6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microsoft.com/office/2007/relationships/hdphoto" Target="../media/hdphoto28.wdp"/><Relationship Id="rId4" Type="http://schemas.microsoft.com/office/2007/relationships/hdphoto" Target="../media/hdphoto25.wdp"/><Relationship Id="rId9" Type="http://schemas.openxmlformats.org/officeDocument/2006/relationships/image" Target="../media/image36.png"/><Relationship Id="rId14" Type="http://schemas.microsoft.com/office/2007/relationships/hdphoto" Target="../media/hdphoto30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8EAA63-B770-479F-97F0-A1E7C410357D}"/>
              </a:ext>
            </a:extLst>
          </p:cNvPr>
          <p:cNvSpPr txBox="1"/>
          <p:nvPr/>
        </p:nvSpPr>
        <p:spPr>
          <a:xfrm>
            <a:off x="2483768" y="116632"/>
            <a:ext cx="4648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Томска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ДЕТСКИЙ САД № 39 г. ТОМСК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634021, город Томск, ул. Алтайская 128, телефон 45-06-40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6F161-DDF3-4265-B2B9-8FFBD41A5FA2}"/>
              </a:ext>
            </a:extLst>
          </p:cNvPr>
          <p:cNvSpPr txBox="1"/>
          <p:nvPr/>
        </p:nvSpPr>
        <p:spPr>
          <a:xfrm>
            <a:off x="1691680" y="1988840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 </a:t>
            </a:r>
          </a:p>
          <a:p>
            <a:pPr algn="ctr"/>
            <a:r>
              <a:rPr lang="ru-RU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Лето»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982BD-DC6F-4D6C-A01E-4F8FEF08C68E}"/>
              </a:ext>
            </a:extLst>
          </p:cNvPr>
          <p:cNvSpPr txBox="1"/>
          <p:nvPr/>
        </p:nvSpPr>
        <p:spPr>
          <a:xfrm>
            <a:off x="6084168" y="5920951"/>
            <a:ext cx="4644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Учитель –логопед:</a:t>
            </a:r>
          </a:p>
          <a:p>
            <a:r>
              <a:rPr lang="ru-RU" dirty="0"/>
              <a:t>Петрова Ольга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2532500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(солнце, река)</a:t>
            </a:r>
          </a:p>
        </p:txBody>
      </p:sp>
      <p:pic>
        <p:nvPicPr>
          <p:cNvPr id="10" name="Picture 2" descr="https://catherineasquithgallery.com/uploads/posts/2021-02/1614546016_15-p-solntse-na-belom-fone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735" y="1186861"/>
            <a:ext cx="2240236" cy="222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7" y="4356954"/>
            <a:ext cx="2488263" cy="178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atherineasquithgallery.com/uploads/posts/2021-02/1614546016_15-p-solntse-na-belom-fone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68" y="1712090"/>
            <a:ext cx="1164084" cy="11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68" y="4696499"/>
            <a:ext cx="1541017" cy="110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6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(ягода, панама)</a:t>
            </a:r>
          </a:p>
        </p:txBody>
      </p:sp>
      <p:pic>
        <p:nvPicPr>
          <p:cNvPr id="10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1431345" y="1583646"/>
            <a:ext cx="1720208" cy="145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6384278" y="1867776"/>
            <a:ext cx="1001662" cy="84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s://www.nils.ru/189915-large_default/panam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02" l="0" r="8980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1" y="4509120"/>
            <a:ext cx="2782336" cy="27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www.nils.ru/189915-large_default/panam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802" l="0" r="8980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63" y="4797152"/>
            <a:ext cx="1660694" cy="166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3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Назови ласково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(цветок, мяч)</a:t>
            </a:r>
          </a:p>
        </p:txBody>
      </p:sp>
      <p:pic>
        <p:nvPicPr>
          <p:cNvPr id="10" name="Picture 2" descr="https://tryam.crossmarkt.ru/upload/iblock/32a/32abe2fd5edbfd613401a7abeaa10c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0" y="4035597"/>
            <a:ext cx="2426574" cy="24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ryam.crossmarkt.ru/upload/iblock/32a/32abe2fd5edbfd613401a7abeaa10c0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47" y="4493797"/>
            <a:ext cx="1510173" cy="15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39" flipH="1">
            <a:off x="1438551" y="978520"/>
            <a:ext cx="1649464" cy="248432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39" flipH="1">
            <a:off x="6423855" y="1534025"/>
            <a:ext cx="1004867" cy="151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7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663630" cy="99856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2000" b="1" kern="0" dirty="0"/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РЕ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61269"/>
            <a:ext cx="1512168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КА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77" y="11113"/>
            <a:ext cx="3315403" cy="126794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10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48" y="1279054"/>
            <a:ext cx="672962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8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2800" kern="0" dirty="0">
                <a:solidFill>
                  <a:prstClr val="black"/>
                </a:solidFill>
              </a:rPr>
              <a:t>МЯЧ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1 слог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77" y="11113"/>
            <a:ext cx="3315403" cy="126794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6" name="Picture 2" descr="https://tryam.crossmarkt.ru/upload/iblock/32a/32abe2fd5edbfd613401a7abeaa10c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71382"/>
            <a:ext cx="3434686" cy="343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6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b="1" kern="0" dirty="0"/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20" y="4561269"/>
            <a:ext cx="1152461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Я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403981" y="4580820"/>
            <a:ext cx="1223803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ГО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627784" y="4584821"/>
            <a:ext cx="1152128" cy="1150237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ДА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" y="11113"/>
            <a:ext cx="3315403" cy="126794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9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4876084" y="2883581"/>
            <a:ext cx="2525892" cy="213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8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ЖУК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>
                <a:solidFill>
                  <a:prstClr val="black"/>
                </a:solidFill>
              </a:rPr>
              <a:t>1 слог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77" y="11113"/>
            <a:ext cx="3315403" cy="126794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6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1" y="2720475"/>
            <a:ext cx="2879862" cy="31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663630" cy="99856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ЦВЕ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61269"/>
            <a:ext cx="1512168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ТОК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77" y="11113"/>
            <a:ext cx="3315403" cy="126794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39" flipH="1">
            <a:off x="4749126" y="1566940"/>
            <a:ext cx="2854355" cy="42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5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663630" cy="99856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2000" b="1" kern="0" dirty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440161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СО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91680" y="4561269"/>
            <a:ext cx="1512168" cy="1158240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ВОК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77" y="11113"/>
            <a:ext cx="3315403" cy="126794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8" name="Picture 10" descr="Совок Сима-Лэнд для детей - купить в интернет-магазине Улыбка радуг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2216">
            <a:off x="4774725" y="2441042"/>
            <a:ext cx="3550259" cy="355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9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588224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15807" y="4450442"/>
            <a:ext cx="648073" cy="4053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Жадина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7704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crosti.ru/patterns/00/0b/10/76f98a7e6c/pictu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41" y="1160748"/>
            <a:ext cx="33463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88223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7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508256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573016"/>
            <a:ext cx="864096" cy="186646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128" y="1915518"/>
            <a:ext cx="582165" cy="297106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3771" y="3573016"/>
            <a:ext cx="792085" cy="186646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23565" y="4509120"/>
            <a:ext cx="713979" cy="28803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35145" y="1719031"/>
            <a:ext cx="560791" cy="39297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70475" y="4293096"/>
            <a:ext cx="0" cy="701856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cdn1.ozone.ru/s3/multimedia-k/6006290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2" name="Picture 2" descr="https://catherineasquithgallery.com/uploads/posts/2021-02/1614546016_15-p-solntse-na-belom-fone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01" y="3128404"/>
            <a:ext cx="1125214" cy="11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251" y="1100798"/>
            <a:ext cx="1422153" cy="10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7009031" y="5503128"/>
            <a:ext cx="925117" cy="78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tryam.crossmarkt.ru/upload/iblock/32a/32abe2fd5edbfd613401a7abeaa10c0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295" y="5357610"/>
            <a:ext cx="1306978" cy="13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ᐉ Детская песочница цветная SportBaby с уголками 145х145х24 (Песочница - 1)  •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20" b="859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8" y="4868678"/>
            <a:ext cx="1656183" cy="20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56" y="1079046"/>
            <a:ext cx="1077585" cy="10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Про одуванчик — ПОЧИТАЙ-КА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4" y="3076518"/>
            <a:ext cx="1322086" cy="133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6552728" cy="20882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Зеленеют луга,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 небе- радуга-дуга.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Солнцем озеро согрето: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Всех зовет купаться ….             (лето)</a:t>
            </a:r>
          </a:p>
        </p:txBody>
      </p:sp>
      <p:pic>
        <p:nvPicPr>
          <p:cNvPr id="13" name="Picture 2" descr="https://i.mycdn.me/i?r=AzEPZsRbOZEKgBhR0XGMT1Rk7kgt9QBen6Y-WUxK_EQPf6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7838" cy="6858000"/>
          </a:xfrm>
          <a:prstGeom prst="rect">
            <a:avLst/>
          </a:prstGeom>
        </p:spPr>
      </p:pic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879654" cy="114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</a:rPr>
              <a:t>Картинки-великаны</a:t>
            </a:r>
          </a:p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</a:rPr>
              <a:t>(нажми на картинку)</a:t>
            </a:r>
            <a:endParaRPr lang="ru-RU" kern="0" dirty="0">
              <a:solidFill>
                <a:prstClr val="black"/>
              </a:solidFill>
            </a:endParaRPr>
          </a:p>
        </p:txBody>
      </p:sp>
      <p:pic>
        <p:nvPicPr>
          <p:cNvPr id="10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332643" y="1645669"/>
            <a:ext cx="5652440" cy="42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A61F7D-BFF5-4E69-A149-A133497B0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1265969"/>
            <a:ext cx="2422423" cy="510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s://im0-tub-ru.yandex.net/i?id=d12a5fc7c3918fd016bec02093bb8539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2099"/>
            <a:ext cx="1243047" cy="135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" y="0"/>
            <a:ext cx="9107838" cy="6858000"/>
          </a:xfrm>
          <a:prstGeom prst="rect">
            <a:avLst/>
          </a:prstGeom>
        </p:spPr>
      </p:pic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879654" cy="114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</a:rPr>
              <a:t>Картинки-великаны</a:t>
            </a:r>
          </a:p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</a:rPr>
              <a:t>(нажми на картинку)</a:t>
            </a:r>
            <a:endParaRPr lang="ru-RU" kern="0" dirty="0">
              <a:solidFill>
                <a:prstClr val="black"/>
              </a:solidFill>
            </a:endParaRPr>
          </a:p>
        </p:txBody>
      </p:sp>
      <p:pic>
        <p:nvPicPr>
          <p:cNvPr id="10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332643" y="1645669"/>
            <a:ext cx="5652440" cy="42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A61F7D-BFF5-4E69-A149-A133497B0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1265969"/>
            <a:ext cx="2422423" cy="510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https://im0-tub-ru.yandex.net/i?id=91aa88ef3c90a45389244d6b8c67877f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27" y="4293096"/>
            <a:ext cx="1346077" cy="11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7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" y="0"/>
            <a:ext cx="9107838" cy="6858000"/>
          </a:xfrm>
          <a:prstGeom prst="rect">
            <a:avLst/>
          </a:prstGeom>
        </p:spPr>
      </p:pic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879654" cy="11425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</a:rPr>
              <a:t>Картинки-великаны</a:t>
            </a:r>
          </a:p>
          <a:p>
            <a:pPr algn="ctr">
              <a:defRPr/>
            </a:pPr>
            <a:r>
              <a:rPr lang="ru-RU" sz="2000" b="1" kern="0" dirty="0">
                <a:solidFill>
                  <a:prstClr val="black"/>
                </a:solidFill>
              </a:rPr>
              <a:t>(нажми на картинку)</a:t>
            </a:r>
            <a:endParaRPr lang="ru-RU" kern="0" dirty="0">
              <a:solidFill>
                <a:prstClr val="black"/>
              </a:solidFill>
            </a:endParaRPr>
          </a:p>
        </p:txBody>
      </p:sp>
      <p:pic>
        <p:nvPicPr>
          <p:cNvPr id="10" name="Picture 6" descr="Лупа PNG фото">
            <a:extLst>
              <a:ext uri="{FF2B5EF4-FFF2-40B4-BE49-F238E27FC236}">
                <a16:creationId xmlns:a16="http://schemas.microsoft.com/office/drawing/2014/main" id="{EF36595C-5229-49DC-AEF8-DE3736EE4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2116">
            <a:off x="1332643" y="1645669"/>
            <a:ext cx="5652440" cy="4250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A61F7D-BFF5-4E69-A149-A133497B0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1265969"/>
            <a:ext cx="2422423" cy="510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s://www.absolutelyfirst.com/wp-content/uploads/2013/05/Komar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379" l="0" r="95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89" y="4164224"/>
            <a:ext cx="2058493" cy="14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681 -1.48148E-6 0.12357 0.05648 0.12357 0.12639 C 0.12357 0.1963 0.0681 0.25324 -2.08333E-7 0.25324 C -0.0681 0.25324 -0.12331 0.1963 -0.12331 0.12639 C -0.12331 0.05648 -0.0681 -1.48148E-6 -2.08333E-7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26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91" y="-6439"/>
            <a:ext cx="92034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876951" y="908720"/>
            <a:ext cx="5616623" cy="1531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5681" y="2776576"/>
            <a:ext cx="5616623" cy="14895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67838" y="4566302"/>
            <a:ext cx="5616623" cy="15444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4028" y="188640"/>
            <a:ext cx="5651339" cy="523220"/>
          </a:xfrm>
          <a:prstGeom prst="rect">
            <a:avLst/>
          </a:prstGeom>
          <a:noFill/>
          <a:ln>
            <a:solidFill>
              <a:srgbClr val="92D050"/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СКАЖИ НАОБОРОТ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7838" y="908720"/>
            <a:ext cx="5440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Зимой дни холодные, а летом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14028" y="2636912"/>
            <a:ext cx="56482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Осенью небо темное, а летом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2048" name="Прямоугольник 2047"/>
          <p:cNvSpPr/>
          <p:nvPr/>
        </p:nvSpPr>
        <p:spPr>
          <a:xfrm rot="10800000" flipV="1">
            <a:off x="1848745" y="4536994"/>
            <a:ext cx="5613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Зимой день короткий, а летом</a:t>
            </a:r>
            <a:r>
              <a:rPr lang="ru-RU" sz="2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pic>
        <p:nvPicPr>
          <p:cNvPr id="9218" name="Picture 2" descr="https://www.ejin.ru/wp-content/uploads/2019/01/kartinki_dlya_detey_leto_4_26194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17" y="1321596"/>
            <a:ext cx="1547780" cy="10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e.jimcdn.com/app/cms/image/transf/dimension=2000x1500:format=jpg/path/sf4a8d51841c7dd39/backgroundarea/i38e7e58e9b4fd644/version/1477987692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162966"/>
            <a:ext cx="1311071" cy="10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www.ejin.ru/wp-content/uploads/2019/01/kartinki_dlya_detey_leto_4_26194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97" y="5012766"/>
            <a:ext cx="1547780" cy="10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xn--90aamkbbnf2a4b.xn--b1afaboidnttn.xn--p1ai/images/golden_autumn_2019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091" y="3165799"/>
            <a:ext cx="1362394" cy="10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23" y="1305774"/>
            <a:ext cx="1388862" cy="10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100fotok.ru/wp-content/uploads/2020/10/73d4f6a63a474e8a1c078df8725b73b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192" y="5012766"/>
            <a:ext cx="1388862" cy="104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828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241" y="1"/>
            <a:ext cx="9248242" cy="689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1876951" y="908720"/>
            <a:ext cx="5616623" cy="15313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45681" y="2776576"/>
            <a:ext cx="5616623" cy="14895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67838" y="4566302"/>
            <a:ext cx="5616623" cy="15444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14028" y="188640"/>
            <a:ext cx="56513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</a:rPr>
              <a:t>СКАЖИ НАОБОРОТ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7838" y="908720"/>
            <a:ext cx="54404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Осенью дети идут в школу , а  летом</a:t>
            </a:r>
            <a:r>
              <a:rPr lang="ru-RU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8744" y="2776576"/>
            <a:ext cx="5613559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Осенью люди собирают урожай, а летом</a:t>
            </a:r>
            <a:r>
              <a:rPr lang="ru-RU" sz="2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sp>
        <p:nvSpPr>
          <p:cNvPr id="2048" name="Прямоугольник 2047"/>
          <p:cNvSpPr/>
          <p:nvPr/>
        </p:nvSpPr>
        <p:spPr>
          <a:xfrm rot="10800000" flipV="1">
            <a:off x="1848745" y="4536994"/>
            <a:ext cx="5613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Зимой  деревья голые, а летом</a:t>
            </a:r>
            <a:r>
              <a:rPr lang="ru-RU" sz="28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…</a:t>
            </a:r>
          </a:p>
        </p:txBody>
      </p:sp>
      <p:pic>
        <p:nvPicPr>
          <p:cNvPr id="19" name="Picture 8" descr="https://img2.freepng.ru/20180317/kcq/kisspng-veggie-burger-vegetable-basket-fruit-clip-art-vegetable-basket-cliparts-5aad2f5e3ddd45.93889379152129929425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54" y="3223001"/>
            <a:ext cx="1176100" cy="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mycdn.me/i?r=AzEPZsRbOZEKgBhR0XGMT1Rk7kgt9QBen6Y-WUxK_EQPf6aKTM5SRkZCeTgDn6uOy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23" y="1343898"/>
            <a:ext cx="1423847" cy="10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s182.centerstart.ru/sites/ds182.centerstart.ru/files/archive/img/8893829c-69cc-4a07-9dee-1e092f82f4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20" y="1261911"/>
            <a:ext cx="1595219" cy="11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klad.freeimg.ru/rsynced_images/plant-1294971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52" y="4993076"/>
            <a:ext cx="930835" cy="11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ng.pngtree.com/png-clipart/20190115/ourlarge/pngtree-teachers-day-teacher-teacher-gardener-png-image_3386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22852"/>
            <a:ext cx="1411215" cy="96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34" y="4958958"/>
            <a:ext cx="951505" cy="11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64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Помоги Тане.</a:t>
            </a:r>
            <a:br>
              <a:rPr lang="ru-RU" sz="2400" dirty="0"/>
            </a:br>
            <a:r>
              <a:rPr lang="ru-RU" sz="2400" dirty="0"/>
              <a:t>Выбери летнюю одежду, обувь, головные уборы.</a:t>
            </a:r>
          </a:p>
        </p:txBody>
      </p:sp>
      <p:pic>
        <p:nvPicPr>
          <p:cNvPr id="13314" name="Picture 2" descr="https://ds04.infourok.ru/uploads/ex/0304/000a9ddb-8a8f554a/1/hello_html_m1e53d4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26278"/>
            <a:ext cx="2448272" cy="34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onlinetrade.ru/img/items/b/75741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33" y="1798053"/>
            <a:ext cx="1281808" cy="128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http://novatx.ru/image/magictoolbox_cache/8c95d73fec130487c102a73bf1ab42ce/1/5/158_product/thumb450x700/326928255/Kofta_dlja_devochki_F4298.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2" descr="http://novatx.ru/image/magictoolbox_cache/8c95d73fec130487c102a73bf1ab42ce/1/5/158_product/thumb450x700/326928255/Kofta_dlja_devochki_F4298.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4" descr="https://cdn1.ozone.ru/s3/multimedia-3/6007359519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26" descr="https://cdn1.ozone.ru/s3/multimedia-3/6007359519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mksfur.ru/wp-content/uploads/2018/04/Kaminsky_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20" y="3356992"/>
            <a:ext cx="1363642" cy="175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ttps://img2.st.kloomba.com/img/used/2017/02/02/19/b/29963807_2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img2.st.kloomba.com/img/used/2017/02/02/19/b/29963807_2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6" name="Picture 12" descr="https://static.dochkisinochki.ru/upload/img_loader/40/24/d3/GL000993457_001_00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77" y="1798053"/>
            <a:ext cx="1452252" cy="145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i.pinimg.com/originals/e1/be/92/e1be9250c2dd9f0933aedd9b93db48d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28" y="1519463"/>
            <a:ext cx="1510735" cy="15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www.nils.ru/189915-large_default/panama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802" l="0" r="8980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62" y="3645024"/>
            <a:ext cx="2009506" cy="200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perm.kp.ru/share/i/4/506083/wr-720.sh-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729" y="5247341"/>
            <a:ext cx="1329725" cy="12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img2.pngindir.com/20180916/yzs/kisspng-portable-network-graphics-clip-art-image-file-form-5b9f19f1ae9e91.191860071537153521715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727" l="0" r="9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815" y="5535223"/>
            <a:ext cx="1313239" cy="9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Одежда для девочек: Футболки | Top Shelf | Купить футболку для девочки  онлайн в Украине, интернет-магазин одежды для девочек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059" l="42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52028"/>
            <a:ext cx="1400024" cy="185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7" y="620688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764704"/>
          </a:xfrm>
        </p:spPr>
        <p:txBody>
          <a:bodyPr>
            <a:normAutofit/>
          </a:bodyPr>
          <a:lstStyle/>
          <a:p>
            <a:r>
              <a:rPr lang="ru-RU" sz="2800" dirty="0"/>
              <a:t>Приметы лета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922173"/>
            <a:ext cx="2304255" cy="1210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Ярко светит…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99593" y="1052736"/>
            <a:ext cx="216023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3430" y="5533058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Дети сачком ловят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2068" y="1831372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На лугу цветут</a:t>
            </a:r>
            <a:r>
              <a:rPr lang="ru-RU" sz="28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3429" y="3084107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3430" y="4322374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29046" y="620688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29046" y="1831372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9046" y="3073287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4294791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6013" y="5505475"/>
            <a:ext cx="2304255" cy="1210684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7" y="3084109"/>
            <a:ext cx="2272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Дети и взрослые купаются в…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429" y="4345994"/>
            <a:ext cx="2336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В саду поспевает сладкая…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563888" y="1226030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22277" y="2436714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22277" y="3689449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418039" y="4900133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52535" y="6174727"/>
            <a:ext cx="7920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4973516" y="1763915"/>
            <a:ext cx="1848266" cy="1223308"/>
            <a:chOff x="4973516" y="1763915"/>
            <a:chExt cx="1848266" cy="1223308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730" y="1947685"/>
              <a:ext cx="743052" cy="970899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6439" flipH="1">
              <a:off x="4973516" y="1763915"/>
              <a:ext cx="788454" cy="1187524"/>
            </a:xfrm>
            <a:prstGeom prst="rect">
              <a:avLst/>
            </a:prstGeom>
          </p:spPr>
        </p:pic>
        <p:pic>
          <p:nvPicPr>
            <p:cNvPr id="31" name="Picture 6" descr="Про одуванчик — ПОЧИТАЙ-КА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860" y="1886204"/>
              <a:ext cx="1094345" cy="110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56" y="3156125"/>
            <a:ext cx="1517367" cy="108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catherineasquithgallery.com/uploads/posts/2021-02/1614546016_15-p-solntse-na-belom-fone-1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91" y="666680"/>
            <a:ext cx="1125214" cy="11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5132680" y="4382849"/>
            <a:ext cx="1576640" cy="1034567"/>
            <a:chOff x="5132680" y="4382849"/>
            <a:chExt cx="1576640" cy="1034567"/>
          </a:xfrm>
        </p:grpSpPr>
        <p:pic>
          <p:nvPicPr>
            <p:cNvPr id="34" name="Picture 2" descr="https://koffkindom.ru/wp-content/uploads/2016/07/3-5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7344" r="86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482" y="4382849"/>
              <a:ext cx="1562838" cy="1034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https://w7.pngwing.com/pngs/480/212/png-transparent-strawberry-strawberry-natural-foods-frutti-di-bosco-food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3164">
              <a:off x="5089419" y="4607164"/>
              <a:ext cx="556647" cy="470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https://w7.pngwing.com/pngs/480/212/png-transparent-strawberry-strawberry-natural-foods-frutti-di-bosco-food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33107">
              <a:off x="6133765" y="4586955"/>
              <a:ext cx="521805" cy="440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https://w7.pngwing.com/pngs/480/212/png-transparent-strawberry-strawberry-natural-foods-frutti-di-bosco-food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23512">
              <a:off x="5664609" y="4860936"/>
              <a:ext cx="469977" cy="396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594337"/>
            <a:ext cx="1077585" cy="10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1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" y="60136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(цветок, ягода)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39" flipH="1">
            <a:off x="1438551" y="978520"/>
            <a:ext cx="1649464" cy="24843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626235" y="807972"/>
            <a:ext cx="2860014" cy="2712932"/>
            <a:chOff x="5626235" y="807972"/>
            <a:chExt cx="2860014" cy="271293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6439" flipH="1">
              <a:off x="6872709" y="1090684"/>
              <a:ext cx="1613540" cy="243022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6439" flipH="1">
              <a:off x="6159991" y="807972"/>
              <a:ext cx="1728936" cy="260402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06439" flipH="1">
              <a:off x="5626235" y="1253075"/>
              <a:ext cx="1454982" cy="2191410"/>
            </a:xfrm>
            <a:prstGeom prst="rect">
              <a:avLst/>
            </a:prstGeom>
          </p:spPr>
        </p:pic>
      </p:grpSp>
      <p:pic>
        <p:nvPicPr>
          <p:cNvPr id="18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1556068" y="4651594"/>
            <a:ext cx="1414430" cy="11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751773" y="4187856"/>
            <a:ext cx="2119533" cy="1819255"/>
            <a:chOff x="5751773" y="4187856"/>
            <a:chExt cx="2119533" cy="1819255"/>
          </a:xfrm>
        </p:grpSpPr>
        <p:pic>
          <p:nvPicPr>
            <p:cNvPr id="19" name="Picture 2" descr="https://w7.pngwing.com/pngs/480/212/png-transparent-strawberry-strawberry-natural-foods-frutti-di-bosco-food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3164">
              <a:off x="5667764" y="5010165"/>
              <a:ext cx="1080955" cy="912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w7.pngwing.com/pngs/480/212/png-transparent-strawberry-strawberry-natural-foods-frutti-di-bosco-food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843164">
              <a:off x="6814475" y="4276911"/>
              <a:ext cx="1145886" cy="967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68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(река, мяч)</a:t>
            </a:r>
          </a:p>
        </p:txBody>
      </p:sp>
      <p:pic>
        <p:nvPicPr>
          <p:cNvPr id="10" name="Picture 4" descr="https://ds05.infourok.ru/uploads/ex/03d4/000854bb-a2950927/hello_html_m18ceb3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0" y="1357889"/>
            <a:ext cx="2601262" cy="18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ryam.crossmarkt.ru/upload/iblock/32a/32abe2fd5edbfd613401a7abeaa10c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0" y="4035597"/>
            <a:ext cx="2426574" cy="242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580112" y="1196752"/>
            <a:ext cx="2665183" cy="2050773"/>
            <a:chOff x="5580112" y="1196752"/>
            <a:chExt cx="2665183" cy="2050773"/>
          </a:xfrm>
        </p:grpSpPr>
        <p:pic>
          <p:nvPicPr>
            <p:cNvPr id="14" name="Picture 4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196752"/>
              <a:ext cx="2017111" cy="1446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s://ds05.infourok.ru/uploads/ex/03d4/000854bb-a2950927/hello_html_m18ceb3c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1801439"/>
              <a:ext cx="2017111" cy="1446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536019" y="3680428"/>
            <a:ext cx="2791834" cy="2963263"/>
            <a:chOff x="5536019" y="3680428"/>
            <a:chExt cx="2791834" cy="2963263"/>
          </a:xfrm>
        </p:grpSpPr>
        <p:pic>
          <p:nvPicPr>
            <p:cNvPr id="17" name="Picture 2" descr="https://tryam.crossmarkt.ru/upload/iblock/32a/32abe2fd5edbfd613401a7abeaa10c0a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255" y="3680428"/>
              <a:ext cx="1811709" cy="1811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tryam.crossmarkt.ru/upload/iblock/32a/32abe2fd5edbfd613401a7abeaa10c0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25668">
              <a:off x="5536019" y="5012263"/>
              <a:ext cx="1631428" cy="1631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https://tryam.crossmarkt.ru/upload/iblock/32a/32abe2fd5edbfd613401a7abeaa10c0a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986">
              <a:off x="6866593" y="4853634"/>
              <a:ext cx="1461260" cy="1461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99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Один-много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(бабочка, панама )</a:t>
            </a:r>
          </a:p>
        </p:txBody>
      </p:sp>
      <p:pic>
        <p:nvPicPr>
          <p:cNvPr id="13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411656"/>
            <a:ext cx="1800200" cy="172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694596" y="1191966"/>
            <a:ext cx="2450654" cy="2240034"/>
            <a:chOff x="5694596" y="1191966"/>
            <a:chExt cx="2450654" cy="2240034"/>
          </a:xfrm>
        </p:grpSpPr>
        <p:pic>
          <p:nvPicPr>
            <p:cNvPr id="14" name="Picture 2" descr="https://avatars.mds.yandex.net/get-pdb/932587/87c5fe02-5f18-4634-b480-cb0e6e4312b7/s1200?webp=fals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191966"/>
              <a:ext cx="1124978" cy="1078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s://avatars.mds.yandex.net/get-pdb/932587/87c5fe02-5f18-4634-b480-cb0e6e4312b7/s1200?webp=fals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39999">
              <a:off x="6210204" y="2279234"/>
              <a:ext cx="1177140" cy="112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avatars.mds.yandex.net/get-pdb/932587/87c5fe02-5f18-4634-b480-cb0e6e4312b7/s1200?webp=fals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78952">
              <a:off x="5694596" y="1286092"/>
              <a:ext cx="900100" cy="86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6" descr="https://www.nils.ru/189915-large_default/panama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802" l="0" r="89802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8" y="4509120"/>
            <a:ext cx="2524790" cy="252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420804" y="4544459"/>
            <a:ext cx="3083955" cy="2455252"/>
            <a:chOff x="5420804" y="4544459"/>
            <a:chExt cx="3083955" cy="2455252"/>
          </a:xfrm>
        </p:grpSpPr>
        <p:pic>
          <p:nvPicPr>
            <p:cNvPr id="20" name="Picture 16" descr="https://www.nils.ru/189915-large_default/panam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89802" l="0" r="8980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804" y="5023569"/>
              <a:ext cx="1976142" cy="1976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 descr="https://www.nils.ru/189915-large_default/panam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89802" l="0" r="89802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762" y="4544459"/>
              <a:ext cx="1843997" cy="1843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99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https://thumbs.dreamstime.com/b/%D0%B4%D0%B5%D1%80%D0%B5%D0%B2%D0%BE-%D0%BE%D1%81%D0%B5%D0%BD%D0%B8-%D0%B2%D0%B5%D0%BA%D1%82%D0%BE%D1%80%D0%B0-38958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54314"/>
            <a:ext cx="2187352" cy="21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69" y="0"/>
            <a:ext cx="9163569" cy="68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(бабочка, сачок).</a:t>
            </a:r>
          </a:p>
        </p:txBody>
      </p:sp>
      <p:pic>
        <p:nvPicPr>
          <p:cNvPr id="1026" name="Picture 2" descr="Сачок раскраска для детей - 36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3464"/>
            <a:ext cx="1656184" cy="19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4474"/>
            <a:ext cx="1620181" cy="15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6654">
            <a:off x="2259826" y="949716"/>
            <a:ext cx="1476163" cy="14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1545548" cy="14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636">
            <a:off x="5378105" y="1188167"/>
            <a:ext cx="1460548" cy="14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vatars.mds.yandex.net/get-pdb/932587/87c5fe02-5f18-4634-b480-cb0e6e4312b7/s1200?webp=fals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69" y="1388988"/>
            <a:ext cx="1584176" cy="151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Сачок раскраска для детей - 36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13464"/>
            <a:ext cx="1656184" cy="19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ачок раскраска для детей - 36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11" y="4113464"/>
            <a:ext cx="1656184" cy="19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Сачок раскраска для детей - 36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78" y="4113464"/>
            <a:ext cx="1656184" cy="19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Сачок раскраска для детей - 36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06951"/>
            <a:ext cx="1656184" cy="197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2" y="7937"/>
            <a:ext cx="9163569" cy="682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(песочница, совок).</a:t>
            </a:r>
          </a:p>
        </p:txBody>
      </p:sp>
      <p:sp>
        <p:nvSpPr>
          <p:cNvPr id="2" name="AutoShape 2" descr="Картинки и фото детей в песочнице | andrey-eltsov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и фото детей в песочнице | andrey-eltsov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8" descr="ᐉ Детская песочница цветная SportBaby с уголками 145х145х24 (Песочница - 1)  •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0" b="859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96" y="1777485"/>
            <a:ext cx="2304256" cy="29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ᐉ Детская песочница цветная SportBaby с уголками 145х145х24 (Песочница - 1)  •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0" b="859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944" y="1777484"/>
            <a:ext cx="2304257" cy="291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ᐉ Детская песочница цветная SportBaby с уголками 145х145х24 (Песочница - 1)  •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0" b="859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14" y="622441"/>
            <a:ext cx="2207314" cy="27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ᐉ Детская песочница цветная SportBaby с уголками 145х145х24 (Песочница - 1)  •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0" b="859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7172"/>
            <a:ext cx="2329920" cy="29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ᐉ Детская песочница цветная SportBaby с уголками 145х145х24 (Песочница - 1)  • Купить в Киеве, Украине • Лучшая цена в Эпицентр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0" b="859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92" y="508293"/>
            <a:ext cx="2339735" cy="296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овок Сима-Лэнд для детей - купить в интернет-магазине Улыбка радуг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92" y="4295402"/>
            <a:ext cx="1998890" cy="199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Совок Сима-Лэнд для детей - купить в интернет-магазине Улыбка радуг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319523"/>
            <a:ext cx="2035679" cy="20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Совок Сима-Лэнд для детей - купить в интернет-магазине Улыбка радуг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22" y="4300292"/>
            <a:ext cx="2031406" cy="20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Совок Сима-Лэнд для детей - купить в интернет-магазине Улыбка радуги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61" y="4722689"/>
            <a:ext cx="1982822" cy="198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Совок Сима-Лэнд для детей - купить в интернет-магазине Улыбка радуг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63910"/>
            <a:ext cx="2041601" cy="204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25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s://catherineasquithgallery.com/uploads/posts/2021-02/1613659411_100-p-fon-dlya-prezentatsii-odnotonnii-s-ramkoi-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Посчитай  (нажимаем 5 раз)</a:t>
            </a:r>
          </a:p>
          <a:p>
            <a:pPr algn="ctr">
              <a:defRPr/>
            </a:pPr>
            <a:r>
              <a:rPr lang="ru-RU" kern="0" dirty="0">
                <a:solidFill>
                  <a:prstClr val="black"/>
                </a:solidFill>
              </a:rPr>
              <a:t>(ягода, цветок).</a:t>
            </a:r>
          </a:p>
        </p:txBody>
      </p:sp>
      <p:pic>
        <p:nvPicPr>
          <p:cNvPr id="4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540414" y="1595052"/>
            <a:ext cx="1414430" cy="11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7265069" y="1595054"/>
            <a:ext cx="1414430" cy="11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5577885" y="1566705"/>
            <a:ext cx="1414430" cy="11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3971439" y="1595053"/>
            <a:ext cx="1414430" cy="11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7.pngwing.com/pngs/480/212/png-transparent-strawberry-strawberry-natural-foods-frutti-di-bosco-fo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43164">
            <a:off x="2242725" y="1595054"/>
            <a:ext cx="1414430" cy="11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Про одуванчик — ПОЧИТАЙ-К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3" y="4331749"/>
            <a:ext cx="1802491" cy="18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Про одуванчик — ПОЧИТАЙ-К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59" y="4331749"/>
            <a:ext cx="1802491" cy="18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Про одуванчик — ПОЧИТАЙ-К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408" y="4331749"/>
            <a:ext cx="1802491" cy="18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Про одуванчик — ПОЧИТАЙ-К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99" y="3933056"/>
            <a:ext cx="1802491" cy="18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Про одуванчик — ПОЧИТАЙ-К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76" y="3920909"/>
            <a:ext cx="1802491" cy="18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3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276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6_Тема Office</vt:lpstr>
      <vt:lpstr>1_Тема Office</vt:lpstr>
      <vt:lpstr>Презентация PowerPoint</vt:lpstr>
      <vt:lpstr>Презентация PowerPoint</vt:lpstr>
      <vt:lpstr>Приметы 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Помоги Тане. Выбери летнюю одежду, обувь, головные уборы.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Алена</cp:lastModifiedBy>
  <cp:revision>69</cp:revision>
  <dcterms:created xsi:type="dcterms:W3CDTF">2021-11-27T05:55:48Z</dcterms:created>
  <dcterms:modified xsi:type="dcterms:W3CDTF">2024-06-10T07:33:37Z</dcterms:modified>
</cp:coreProperties>
</file>