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4200" r:id="rId2"/>
    <p:sldMasterId id="2147484248" r:id="rId3"/>
    <p:sldMasterId id="2147484260" r:id="rId4"/>
  </p:sldMasterIdLst>
  <p:notesMasterIdLst>
    <p:notesMasterId r:id="rId22"/>
  </p:notesMasterIdLst>
  <p:sldIdLst>
    <p:sldId id="367" r:id="rId5"/>
    <p:sldId id="368" r:id="rId6"/>
    <p:sldId id="291" r:id="rId7"/>
    <p:sldId id="301" r:id="rId8"/>
    <p:sldId id="302" r:id="rId9"/>
    <p:sldId id="307" r:id="rId10"/>
    <p:sldId id="308" r:id="rId11"/>
    <p:sldId id="309" r:id="rId12"/>
    <p:sldId id="280" r:id="rId13"/>
    <p:sldId id="369" r:id="rId14"/>
    <p:sldId id="314" r:id="rId15"/>
    <p:sldId id="316" r:id="rId16"/>
    <p:sldId id="338" r:id="rId17"/>
    <p:sldId id="286" r:id="rId18"/>
    <p:sldId id="372" r:id="rId19"/>
    <p:sldId id="363" r:id="rId20"/>
    <p:sldId id="3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6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97582-D829-46CE-8861-8B23FF284F52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3BB91-357B-4D59-B3E7-C691F9C7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1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BB91-357B-4D59-B3E7-C691F9C743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7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6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6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1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4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79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86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79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6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6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3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56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25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6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50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44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00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16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32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4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8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2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82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89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45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04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7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82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66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57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46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73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56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79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96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0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4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3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5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7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8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1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12" Type="http://schemas.microsoft.com/office/2007/relationships/hdphoto" Target="../media/hdphoto26.wdp"/><Relationship Id="rId17" Type="http://schemas.microsoft.com/office/2007/relationships/hdphoto" Target="../media/hdphoto27.wdp"/><Relationship Id="rId2" Type="http://schemas.openxmlformats.org/officeDocument/2006/relationships/image" Target="../media/image1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microsoft.com/office/2007/relationships/hdphoto" Target="../media/hdphoto25.wdp"/><Relationship Id="rId4" Type="http://schemas.microsoft.com/office/2007/relationships/hdphoto" Target="../media/hdphoto24.wdp"/><Relationship Id="rId9" Type="http://schemas.openxmlformats.org/officeDocument/2006/relationships/image" Target="../media/image30.png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13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6" Type="http://schemas.microsoft.com/office/2007/relationships/hdphoto" Target="../media/hdphoto32.wdp"/><Relationship Id="rId1" Type="http://schemas.openxmlformats.org/officeDocument/2006/relationships/slideLayout" Target="../slideLayouts/slideLayout18.xml"/><Relationship Id="rId6" Type="http://schemas.microsoft.com/office/2007/relationships/hdphoto" Target="../media/hdphoto28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40.png"/><Relationship Id="rId10" Type="http://schemas.microsoft.com/office/2007/relationships/hdphoto" Target="../media/hdphoto30.wdp"/><Relationship Id="rId4" Type="http://schemas.microsoft.com/office/2007/relationships/hdphoto" Target="../media/hdphoto3.wdp"/><Relationship Id="rId9" Type="http://schemas.openxmlformats.org/officeDocument/2006/relationships/image" Target="../media/image36.png"/><Relationship Id="rId14" Type="http://schemas.microsoft.com/office/2007/relationships/hdphoto" Target="../media/hdphoto3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21.wdp"/><Relationship Id="rId5" Type="http://schemas.openxmlformats.org/officeDocument/2006/relationships/image" Target="../media/image25.png"/><Relationship Id="rId4" Type="http://schemas.microsoft.com/office/2007/relationships/hdphoto" Target="../media/hdphoto33.wdp"/><Relationship Id="rId9" Type="http://schemas.microsoft.com/office/2007/relationships/hdphoto" Target="../media/hdphoto34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7.wdp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36.wdp"/><Relationship Id="rId5" Type="http://schemas.openxmlformats.org/officeDocument/2006/relationships/image" Target="../media/image44.png"/><Relationship Id="rId10" Type="http://schemas.microsoft.com/office/2007/relationships/hdphoto" Target="../media/hdphoto38.wdp"/><Relationship Id="rId4" Type="http://schemas.microsoft.com/office/2007/relationships/hdphoto" Target="../media/hdphoto35.wdp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3.png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microsoft.com/office/2007/relationships/hdphoto" Target="../media/hdphoto16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10" Type="http://schemas.microsoft.com/office/2007/relationships/hdphoto" Target="../media/hdphoto18.wdp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11" Type="http://schemas.openxmlformats.org/officeDocument/2006/relationships/image" Target="../media/image26.jpeg"/><Relationship Id="rId5" Type="http://schemas.openxmlformats.org/officeDocument/2006/relationships/image" Target="../media/image24.png"/><Relationship Id="rId10" Type="http://schemas.microsoft.com/office/2007/relationships/hdphoto" Target="../media/hdphoto21.wdp"/><Relationship Id="rId4" Type="http://schemas.microsoft.com/office/2007/relationships/hdphoto" Target="../media/hdphoto19.wdp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996952"/>
            <a:ext cx="67687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Лексическая тема</a:t>
            </a:r>
          </a:p>
          <a:p>
            <a:pPr algn="ctr"/>
            <a:r>
              <a:rPr lang="ru-RU" sz="40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«ПРОФЕССИИ»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36F7E-A5F7-4BED-97B3-2AFF00F4080E}"/>
              </a:ext>
            </a:extLst>
          </p:cNvPr>
          <p:cNvSpPr txBox="1"/>
          <p:nvPr/>
        </p:nvSpPr>
        <p:spPr>
          <a:xfrm>
            <a:off x="2319908" y="205815"/>
            <a:ext cx="46482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Томска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№ 39 г. ТОМСК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634021, город Томск, ул. Алтайская 128, телефон 45-06-40</a:t>
            </a:r>
            <a:endParaRPr lang="ru-RU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52F9A-9C9E-4A78-8F3B-11A7D577CF71}"/>
              </a:ext>
            </a:extLst>
          </p:cNvPr>
          <p:cNvSpPr txBox="1"/>
          <p:nvPr/>
        </p:nvSpPr>
        <p:spPr>
          <a:xfrm>
            <a:off x="7308304" y="5667702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–логопед: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Савинцева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Алёна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186568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ШВЕ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91680" y="4547780"/>
            <a:ext cx="1080120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Я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8" name="Picture 4" descr="https://xn--c1adjdpde.name/assets/images/shops/PortnoyNe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48282"/>
            <a:ext cx="2880320" cy="48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38421" y="4553266"/>
            <a:ext cx="1440161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ПО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547664" y="4561269"/>
            <a:ext cx="1368152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ЖАР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2926060" y="4561269"/>
            <a:ext cx="1429915" cy="1150237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НЫЙ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3 слога</a:t>
            </a:r>
          </a:p>
        </p:txBody>
      </p:sp>
      <p:pic>
        <p:nvPicPr>
          <p:cNvPr id="8" name="Picture 12" descr="https://pickimage.ru/wp-content/uploads/images/detskie/firemanprofession/pozharni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40" y="959576"/>
            <a:ext cx="3605856" cy="522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728193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ВРАЧ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1 слог</a:t>
            </a:r>
          </a:p>
        </p:txBody>
      </p:sp>
      <p:pic>
        <p:nvPicPr>
          <p:cNvPr id="6" name="Picture 4" descr="https://fs02.vseosvita.ua/02005ale-65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2694159" cy="50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ПО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84859" y="4547780"/>
            <a:ext cx="1367819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ВАР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7" name="Picture 6" descr="https://w7.pngwing.com/pngs/679/650/png-transparent-cook-chef-children-cooking-child-food-decoup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8" y="1628801"/>
            <a:ext cx="4820826" cy="441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88224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15807" y="4450442"/>
            <a:ext cx="648073" cy="4053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Жадина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17704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s://crosti.ru/patterns/00/0b/10/76f98a7e6c/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98" y="2064071"/>
            <a:ext cx="2030415" cy="20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588223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7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7904" y="508256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24128" y="3573016"/>
            <a:ext cx="864096" cy="18664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724128" y="1915518"/>
            <a:ext cx="582165" cy="29710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83771" y="3573016"/>
            <a:ext cx="792085" cy="18664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623565" y="4509120"/>
            <a:ext cx="713979" cy="2880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435145" y="1719031"/>
            <a:ext cx="560791" cy="39297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70475" y="4293096"/>
            <a:ext cx="0" cy="7018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cdn1.ozone.ru/s3/multimedia-k/60062901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6969442" y="3065328"/>
            <a:ext cx="1490991" cy="1244851"/>
            <a:chOff x="5721615" y="4061770"/>
            <a:chExt cx="2357599" cy="2265649"/>
          </a:xfrm>
        </p:grpSpPr>
        <p:pic>
          <p:nvPicPr>
            <p:cNvPr id="24" name="Picture 12" descr="https://pickimage.ru/wp-content/uploads/images/detskie/firemanprofession/pozharni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64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615" y="4061770"/>
              <a:ext cx="1562998" cy="226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pickimage.ru/wp-content/uploads/images/detskie/firemanprofession/pozharni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64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061770"/>
              <a:ext cx="1562998" cy="226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4" descr="http://itd3.mycdn.me/image?id=904250053100&amp;t=20&amp;plc=MOBILE&amp;tkn=*l1iX_QK93s_aDXzLXAI7aAWRrq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62" y="946958"/>
            <a:ext cx="1520529" cy="11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xn--c1adjdpde.name/assets/images/shops/PortnoyN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82" y="5180390"/>
            <a:ext cx="766630" cy="12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fs02.vseosvita.ua/02005ale-65b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8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55" y="5180390"/>
            <a:ext cx="759170" cy="141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clipart-best.com/img/teacher/teacher-clip-art-6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8" y="5089190"/>
            <a:ext cx="1538951" cy="15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s://www.spsss.ru/assets/images/news/2020/5eec774c3c38b-unnamed-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13" b="100000" l="18675" r="81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" y="3011979"/>
            <a:ext cx="1755584" cy="148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png.pngtree.com/png-clipart/20210418/original/pngtree-chef-cartoon-cartoon-chef-chef-occupation-png-image_624538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72" y="901212"/>
            <a:ext cx="1418727" cy="141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1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7" y="188641"/>
            <a:ext cx="37742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кому надо?</a:t>
            </a:r>
          </a:p>
        </p:txBody>
      </p:sp>
      <p:pic>
        <p:nvPicPr>
          <p:cNvPr id="4" name="Picture 4" descr="https://fs02.vseosvita.ua/02005ale-65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5366"/>
            <a:ext cx="1243137" cy="238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7.pngwing.com/pngs/436/416/png-transparent-teacher-illustration-teacher-purple-jacket-female-teacher-purple-hand-happy-birthday-vector-ima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5" b="95435" l="26522" r="7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12" y="483510"/>
            <a:ext cx="2674618" cy="26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kazbad.kz/cms/uploads/file_1576826916_30157325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63" b="100000" l="10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37" y="5184382"/>
            <a:ext cx="1650863" cy="16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bs.twimg.com/media/Em_ejtUXEAIZkC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13684"/>
            <a:ext cx="1711397" cy="10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downloadclipart.net/large/37801-red-stethoscope-clipar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48" y="5287930"/>
            <a:ext cx="1306095" cy="13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atherineasquithgallery.com/uploads/posts/2021-02/1612583981_157-p-fon-dlya-prezentatsii-zelenaya-doska-21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56" y="4748496"/>
            <a:ext cx="2709813" cy="203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tatic.dochkisinochki.ru/upload/img_loader/0b/ed/26/GL000081202_001_000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61" y="5037138"/>
            <a:ext cx="1455076" cy="14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 descr="https://cdn1.ozone.ru/s3/multimedia-c/60281367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cdn1.ozone.ru/s3/multimedia-c/602813671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td-city.ru/image/cache/catalog/products/tetradi-12-24/829576-1200x80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7417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5445224"/>
            <a:ext cx="1684885" cy="11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2775E-6 L 0.74601 -0.623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31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31214E-6 L -0.23386 -0.638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12139E-6 L 0.38438 -0.370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-18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27746E-6 L -0.54549 -0.40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4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93642E-7 L -0.4401 -0.37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-18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948E-6 L -0.25747 -0.5433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-27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7" y="188641"/>
            <a:ext cx="37742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картинка лишняя?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1268760"/>
            <a:ext cx="6840760" cy="46805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6" descr="https://w7.pngwing.com/pngs/679/650/png-transparent-cook-chef-children-cooking-child-food-decoup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20371"/>
            <a:ext cx="2337881" cy="21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mg2.freepng.ru/20180422/zze/kisspng-chef-drawing-cooking-clip-art-cartoon-chef-5adcd23f391d14.997397991524421183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41" y="3630778"/>
            <a:ext cx="1540159" cy="200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media.istockphoto.com/vectors/chief-vector-id1872825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77" y="1564440"/>
            <a:ext cx="1690012" cy="206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img2.freepng.ru/20180222/kle/kisspng-cartoon-police-officer-vector-people-s-police-5a8f7cb3cb7ed4.52343825151935301183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30778"/>
            <a:ext cx="2113562" cy="21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7" y="188641"/>
            <a:ext cx="37742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картинка лишняя?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1268760"/>
            <a:ext cx="6840760" cy="46805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https://4junior.ru/image/cache/data/klein/9477kl-750x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79" y="3609020"/>
            <a:ext cx="1728193" cy="19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img2.freepng.ru/20180331/cbq/kisspng-frying-pan-kitchen-clip-art-kitchen-5abfc92709b294.71962710152251831103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79" y="1613132"/>
            <a:ext cx="1822555" cy="174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mg1.wbstatic.net/big/new/2860000/2866979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97" y="3337939"/>
            <a:ext cx="2004390" cy="267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dochkisinochki.ru/upload/img_loader/0b/ed/26/GL000081202_001_00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48" y="1736810"/>
            <a:ext cx="1872210" cy="18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" y="34411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1"/>
            <a:ext cx="8208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Рассмотри картинки.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Назови профессии.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5" name="Picture 14" descr="http://itd3.mycdn.me/image?id=904250053100&amp;t=20&amp;plc=MOBILE&amp;tkn=*l1iX_QK93s_aDXzLXAI7aAWRrq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8" y="3933056"/>
            <a:ext cx="2311173" cy="177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pickimage.ru/wp-content/uploads/images/detskie/firemanprofession/pozharni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61" y="3687315"/>
            <a:ext cx="1914677" cy="27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lipart-best.com/img/teacher/teacher-clip-art-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21" y="1244508"/>
            <a:ext cx="2377938" cy="23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s02.vseosvita.ua/02005ale-65b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8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00865"/>
            <a:ext cx="1269671" cy="23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7.pngwing.com/pngs/679/650/png-transparent-cook-chef-children-cooking-child-food-decoupag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4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90" y="3764007"/>
            <a:ext cx="2603255" cy="26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ytimg.com/vi/1hYmw-Jy52Y/maxresdefaul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4412"/>
            <a:ext cx="3130781" cy="17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www.spsss.ru/assets/images/news/2020/5eec774c3c38b-unnamed-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13" b="100000" l="18675" r="81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39" y="3933056"/>
            <a:ext cx="3252453" cy="27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1026" name="Picture 2" descr="https://w7.pngwing.com/pngs/436/416/png-transparent-teacher-illustration-teacher-purple-jacket-female-teacher-purple-hand-happy-birthday-vector-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" b="95435" l="26522" r="7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218982"/>
            <a:ext cx="2449711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7.pngwing.com/pngs/436/416/png-transparent-teacher-illustration-teacher-purple-jacket-female-teacher-purple-hand-happy-birthday-vector-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" b="95435" l="26522" r="7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57999"/>
            <a:ext cx="2449711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7.pngwing.com/pngs/436/416/png-transparent-teacher-illustration-teacher-purple-jacket-female-teacher-purple-hand-happy-birthday-vector-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" b="95435" l="26522" r="7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68" y="1218982"/>
            <a:ext cx="2449711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7.pngwing.com/pngs/436/416/png-transparent-teacher-illustration-teacher-purple-jacket-female-teacher-purple-hand-happy-birthday-vector-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" b="95435" l="26522" r="7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25713"/>
            <a:ext cx="2449711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7.pngwing.com/pngs/436/416/png-transparent-teacher-illustration-teacher-purple-jacket-female-teacher-purple-hand-happy-birthday-vector-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" b="95435" l="26522" r="7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01911"/>
            <a:ext cx="2449711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ng.pngtree.com/png-clipart/20210418/original/pngtree-chef-cartoon-cartoon-chef-chef-occupation-png-image_62453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5" y="4134064"/>
            <a:ext cx="2478025" cy="24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ng.pngtree.com/png-clipart/20210418/original/pngtree-chef-cartoon-cartoon-chef-chef-occupation-png-image_62453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92" y="4134064"/>
            <a:ext cx="2478025" cy="24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png.pngtree.com/png-clipart/20210418/original/pngtree-chef-cartoon-cartoon-chef-chef-occupation-png-image_62453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41" y="4178490"/>
            <a:ext cx="2478025" cy="24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ng.pngtree.com/png-clipart/20210418/original/pngtree-chef-cartoon-cartoon-chef-chef-occupation-png-image_62453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03" y="4165061"/>
            <a:ext cx="2478025" cy="24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png.pngtree.com/png-clipart/20210418/original/pngtree-chef-cartoon-cartoon-chef-chef-occupation-png-image_62453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92" y="4165061"/>
            <a:ext cx="2478025" cy="24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0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" y="0"/>
            <a:ext cx="9097464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4" name="Picture 4" descr="https://fs02.vseosvita.ua/02005ale-65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7537"/>
            <a:ext cx="1269671" cy="23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pickimage.ru/wp-content/uploads/images/detskie/firemanprofession/pozharni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" y="3992301"/>
            <a:ext cx="1787480" cy="27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fs02.vseosvita.ua/02005ale-65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89767"/>
            <a:ext cx="1269671" cy="23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fs02.vseosvita.ua/02005ale-65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10092"/>
            <a:ext cx="1269671" cy="23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fs02.vseosvita.ua/02005ale-65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7536"/>
            <a:ext cx="1269671" cy="23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fs02.vseosvita.ua/02005ale-65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74" y="1211997"/>
            <a:ext cx="1269671" cy="23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pickimage.ru/wp-content/uploads/images/detskie/firemanprofession/pozharni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15" y="3992302"/>
            <a:ext cx="1787480" cy="27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pickimage.ru/wp-content/uploads/images/detskie/firemanprofession/pozharni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31" y="4012167"/>
            <a:ext cx="1787480" cy="27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pickimage.ru/wp-content/uploads/images/detskie/firemanprofession/pozharni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39" y="3992300"/>
            <a:ext cx="1787480" cy="27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pickimage.ru/wp-content/uploads/images/detskie/firemanprofession/pozharni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88" y="3971154"/>
            <a:ext cx="1787480" cy="27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" y="18826"/>
            <a:ext cx="9097464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2050" name="Picture 2" descr="https://st2.depositphotos.com/4216129/10110/v/950/depositphotos_101106750-stock-illustration-hairdresser-vector-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806216"/>
            <a:ext cx="2861858" cy="28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xn--c1adjdpde.name/assets/images/shops/Portnoy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1532507" cy="25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t2.depositphotos.com/4216129/10110/v/950/depositphotos_101106750-stock-illustration-hairdresser-vector-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83164"/>
            <a:ext cx="2861858" cy="28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2.depositphotos.com/4216129/10110/v/950/depositphotos_101106750-stock-illustration-hairdresser-vector-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6347"/>
            <a:ext cx="2861858" cy="28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2.depositphotos.com/4216129/10110/v/950/depositphotos_101106750-stock-illustration-hairdresser-vector-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06346"/>
            <a:ext cx="2861858" cy="28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t2.depositphotos.com/4216129/10110/v/950/depositphotos_101106750-stock-illustration-hairdresser-vector-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25" y="824045"/>
            <a:ext cx="2861858" cy="28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xn--c1adjdpde.name/assets/images/shops/Portnoy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53544"/>
            <a:ext cx="1532507" cy="25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xn--c1adjdpde.name/assets/images/shops/Portnoy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70" y="3991369"/>
            <a:ext cx="1532507" cy="25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xn--c1adjdpde.name/assets/images/shops/Portnoy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70" y="3991369"/>
            <a:ext cx="1532507" cy="25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xn--c1adjdpde.name/assets/images/shops/Portnoy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364" y="3962442"/>
            <a:ext cx="1532507" cy="25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4035" y="876637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0" name="Picture 2" descr="https://w7.pngwing.com/pngs/436/416/png-transparent-teacher-illustration-teacher-purple-jacket-female-teacher-purple-hand-happy-birthday-vector-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" b="95435" l="26522" r="7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60" y="1199998"/>
            <a:ext cx="2449711" cy="24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285897" y="1084290"/>
            <a:ext cx="2873884" cy="2412943"/>
            <a:chOff x="5285897" y="1084290"/>
            <a:chExt cx="2873884" cy="2412943"/>
          </a:xfrm>
        </p:grpSpPr>
        <p:pic>
          <p:nvPicPr>
            <p:cNvPr id="3074" name="Picture 2" descr="https://png.pngtree.com/png-vector/20190726/ourlarge/pngtree-professional-women-women-reading-books-png-image_151120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897" y="1084290"/>
              <a:ext cx="2167454" cy="2412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i11.fotocdn.net/s124/04121150a79b80e3/user_xl/282555945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4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185" y="1199998"/>
              <a:ext cx="1660596" cy="2214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xn--c1adjdpde.name/assets/images/shops/PortnoyN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2" y="4077072"/>
            <a:ext cx="1222422" cy="22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569523" y="4109234"/>
            <a:ext cx="2590258" cy="1727888"/>
            <a:chOff x="5569523" y="4109234"/>
            <a:chExt cx="2590258" cy="1727888"/>
          </a:xfrm>
        </p:grpSpPr>
        <p:pic>
          <p:nvPicPr>
            <p:cNvPr id="3078" name="Picture 6" descr="http://clipart-library.com/images/5iRKGEei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523" y="4221088"/>
              <a:ext cx="1173306" cy="161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s://img2.freepng.ru/20181118/ege/kisspng-clip-art-sewing-free-content-dressmaker-image-community-clipart-chore-for-free-download-and-use-5bf2186f051927.9697815415425926230209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57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110" y="4109234"/>
              <a:ext cx="1274671" cy="1727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1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" y="3815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3" name="Picture 12" descr="https://pickimage.ru/wp-content/uploads/images/detskie/firemanprofession/pozharni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75" y="4116058"/>
            <a:ext cx="1562998" cy="22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721615" y="4061770"/>
            <a:ext cx="2357599" cy="2265649"/>
            <a:chOff x="5721615" y="4061770"/>
            <a:chExt cx="2357599" cy="2265649"/>
          </a:xfrm>
        </p:grpSpPr>
        <p:pic>
          <p:nvPicPr>
            <p:cNvPr id="14" name="Picture 12" descr="https://pickimage.ru/wp-content/uploads/images/detskie/firemanprofession/pozharni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64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615" y="4061770"/>
              <a:ext cx="1562998" cy="226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https://pickimage.ru/wp-content/uploads/images/detskie/firemanprofession/pozharni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64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061770"/>
              <a:ext cx="1562998" cy="226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2" name="Picture 2" descr="https://xn--80ak3aicg.xn--80abbembcyvesfij3at4loa4ff.xn--p1ai/photos/2376770_1_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26978"/>
            <a:ext cx="1348045" cy="22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580112" y="1268760"/>
            <a:ext cx="2478135" cy="2191795"/>
            <a:chOff x="5580112" y="1268760"/>
            <a:chExt cx="2478135" cy="2191795"/>
          </a:xfrm>
        </p:grpSpPr>
        <p:pic>
          <p:nvPicPr>
            <p:cNvPr id="10" name="Picture 4" descr="https://fs02.vseosvita.ua/02005ale-65b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8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110" y="1268760"/>
              <a:ext cx="1173137" cy="2191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s://img2.freepng.ru/20180420/qoe/kisspng-physician-cartoon-5ada7d044809d0.199518771524268292295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6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379835"/>
              <a:ext cx="1304998" cy="2038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23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  <a:p>
            <a:pPr algn="ctr">
              <a:defRPr/>
            </a:pPr>
            <a:endParaRPr lang="ru-RU" kern="0" dirty="0">
              <a:solidFill>
                <a:prstClr val="black"/>
              </a:solidFill>
            </a:endParaRPr>
          </a:p>
        </p:txBody>
      </p:sp>
      <p:pic>
        <p:nvPicPr>
          <p:cNvPr id="9218" name="Picture 2" descr="https://img2.freepng.ru/20180222/kle/kisspng-cartoon-police-officer-vector-people-s-police-5a8f7cb3cb7ed4.5234382515193530118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64" y="1145691"/>
            <a:ext cx="2257578" cy="22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932040" y="1283841"/>
            <a:ext cx="4057778" cy="2257578"/>
            <a:chOff x="4932040" y="1283841"/>
            <a:chExt cx="4057778" cy="2257578"/>
          </a:xfrm>
        </p:grpSpPr>
        <p:pic>
          <p:nvPicPr>
            <p:cNvPr id="13" name="Picture 2" descr="https://img2.freepng.ru/20180222/kle/kisspng-cartoon-police-officer-vector-people-s-police-5a8f7cb3cb7ed4.523438251519353011833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6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83841"/>
              <a:ext cx="2257578" cy="2257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img2.freepng.ru/20180222/kle/kisspng-cartoon-police-officer-vector-people-s-police-5a8f7cb3cb7ed4.523438251519353011833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6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283841"/>
              <a:ext cx="2257578" cy="2257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img2.freepng.ru/20180222/kle/kisspng-cartoon-police-officer-vector-people-s-police-5a8f7cb3cb7ed4.523438251519353011833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6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348" y="1283841"/>
              <a:ext cx="2257578" cy="2257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6" descr="https://w7.pngwing.com/pngs/679/650/png-transparent-cook-chef-children-cooking-child-food-decoup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79" y="3880732"/>
            <a:ext cx="2620540" cy="24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401978" y="4187033"/>
            <a:ext cx="2967023" cy="2095020"/>
            <a:chOff x="5401978" y="4187033"/>
            <a:chExt cx="2967023" cy="2095020"/>
          </a:xfrm>
        </p:grpSpPr>
        <p:pic>
          <p:nvPicPr>
            <p:cNvPr id="9220" name="Picture 4" descr="https://img2.freepng.ru/20180422/zze/kisspng-chef-drawing-cooking-clip-art-cartoon-chef-5adcd23f391d14.99739799152442118323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8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978" y="4187033"/>
              <a:ext cx="1540159" cy="2009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s://media.istockphoto.com/vectors/chief-vector-id18728253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989" y="4215715"/>
              <a:ext cx="1690012" cy="206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23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/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У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76642" y="4558475"/>
            <a:ext cx="1368152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ЧИ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3044794" y="4558475"/>
            <a:ext cx="1528046" cy="1150237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>
                <a:solidFill>
                  <a:prstClr val="black"/>
                </a:solidFill>
                <a:latin typeface="Calibri" panose="020F0502020204030204"/>
              </a:rPr>
              <a:t>ТЕЛЬ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слога</a:t>
            </a:r>
          </a:p>
        </p:txBody>
      </p:sp>
      <p:pic>
        <p:nvPicPr>
          <p:cNvPr id="8" name="Picture 2" descr="https://w7.pngwing.com/pngs/436/416/png-transparent-teacher-illustration-teacher-purple-jacket-female-teacher-purple-hand-happy-birthday-vector-image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" b="95435" l="26522" r="7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96" y="895192"/>
            <a:ext cx="5243149" cy="52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120</Words>
  <Application>Microsoft Office PowerPoint</Application>
  <PresentationFormat>Экран (4:3)</PresentationFormat>
  <Paragraphs>44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3_Тема Office</vt:lpstr>
      <vt:lpstr>8_Тема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User</dc:creator>
  <cp:lastModifiedBy>Алена</cp:lastModifiedBy>
  <cp:revision>118</cp:revision>
  <dcterms:created xsi:type="dcterms:W3CDTF">2021-06-09T04:52:40Z</dcterms:created>
  <dcterms:modified xsi:type="dcterms:W3CDTF">2024-05-15T13:50:58Z</dcterms:modified>
</cp:coreProperties>
</file>