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4200" r:id="rId2"/>
    <p:sldMasterId id="2147484212" r:id="rId3"/>
    <p:sldMasterId id="2147484248" r:id="rId4"/>
    <p:sldMasterId id="2147484260" r:id="rId5"/>
  </p:sldMasterIdLst>
  <p:notesMasterIdLst>
    <p:notesMasterId r:id="rId24"/>
  </p:notesMasterIdLst>
  <p:sldIdLst>
    <p:sldId id="367" r:id="rId6"/>
    <p:sldId id="368" r:id="rId7"/>
    <p:sldId id="263" r:id="rId8"/>
    <p:sldId id="265" r:id="rId9"/>
    <p:sldId id="291" r:id="rId10"/>
    <p:sldId id="301" r:id="rId11"/>
    <p:sldId id="302" r:id="rId12"/>
    <p:sldId id="307" r:id="rId13"/>
    <p:sldId id="308" r:id="rId14"/>
    <p:sldId id="309" r:id="rId15"/>
    <p:sldId id="280" r:id="rId16"/>
    <p:sldId id="369" r:id="rId17"/>
    <p:sldId id="314" r:id="rId18"/>
    <p:sldId id="316" r:id="rId19"/>
    <p:sldId id="338" r:id="rId20"/>
    <p:sldId id="286" r:id="rId21"/>
    <p:sldId id="363" r:id="rId22"/>
    <p:sldId id="36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7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97582-D829-46CE-8861-8B23FF284F52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3BB91-357B-4D59-B3E7-C691F9C74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1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BB91-357B-4D59-B3E7-C691F9C7439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7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6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6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12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79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86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7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6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2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3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56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25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6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5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73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6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81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9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04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4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82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67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90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05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4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00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16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32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4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73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24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89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45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04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77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82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66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57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4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464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56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911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79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96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0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3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7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8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8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1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34.png"/><Relationship Id="rId10" Type="http://schemas.microsoft.com/office/2007/relationships/hdphoto" Target="../media/hdphoto35.wdp"/><Relationship Id="rId4" Type="http://schemas.microsoft.com/office/2007/relationships/hdphoto" Target="../media/hdphoto17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47.png"/><Relationship Id="rId18" Type="http://schemas.microsoft.com/office/2007/relationships/hdphoto" Target="../media/hdphoto48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45.wdp"/><Relationship Id="rId17" Type="http://schemas.openxmlformats.org/officeDocument/2006/relationships/image" Target="../media/image49.png"/><Relationship Id="rId2" Type="http://schemas.openxmlformats.org/officeDocument/2006/relationships/image" Target="../media/image1.jpeg"/><Relationship Id="rId16" Type="http://schemas.microsoft.com/office/2007/relationships/hdphoto" Target="../media/hdphoto4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microsoft.com/office/2007/relationships/hdphoto" Target="../media/hdphoto44.wdp"/><Relationship Id="rId4" Type="http://schemas.microsoft.com/office/2007/relationships/hdphoto" Target="../media/hdphoto41.wdp"/><Relationship Id="rId9" Type="http://schemas.openxmlformats.org/officeDocument/2006/relationships/image" Target="../media/image45.png"/><Relationship Id="rId14" Type="http://schemas.microsoft.com/office/2007/relationships/hdphoto" Target="../media/hdphoto4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50.wdp"/><Relationship Id="rId5" Type="http://schemas.openxmlformats.org/officeDocument/2006/relationships/image" Target="../media/image51.png"/><Relationship Id="rId10" Type="http://schemas.microsoft.com/office/2007/relationships/hdphoto" Target="../media/hdphoto52.wdp"/><Relationship Id="rId4" Type="http://schemas.microsoft.com/office/2007/relationships/hdphoto" Target="../media/hdphoto49.wdp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5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.png"/><Relationship Id="rId1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51.xml"/><Relationship Id="rId6" Type="http://schemas.microsoft.com/office/2007/relationships/hdphoto" Target="../media/hdphoto3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microsoft.com/office/2007/relationships/hdphoto" Target="../media/hdphoto6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4.png"/><Relationship Id="rId10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2.png"/><Relationship Id="rId18" Type="http://schemas.microsoft.com/office/2007/relationships/hdphoto" Target="../media/hdphoto23.wdp"/><Relationship Id="rId3" Type="http://schemas.openxmlformats.org/officeDocument/2006/relationships/image" Target="../media/image17.png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microsoft.com/office/2007/relationships/hdphoto" Target="../media/hdphoto20.wdp"/><Relationship Id="rId17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19.wdp"/><Relationship Id="rId19" Type="http://schemas.openxmlformats.org/officeDocument/2006/relationships/image" Target="../media/image25.png"/><Relationship Id="rId4" Type="http://schemas.microsoft.com/office/2007/relationships/hdphoto" Target="../media/hdphoto16.wdp"/><Relationship Id="rId9" Type="http://schemas.openxmlformats.org/officeDocument/2006/relationships/image" Target="../media/image20.png"/><Relationship Id="rId14" Type="http://schemas.microsoft.com/office/2007/relationships/hdphoto" Target="../media/hdphoto21.wdp"/><Relationship Id="rId22" Type="http://schemas.microsoft.com/office/2007/relationships/hdphoto" Target="../media/hdphoto2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28.png"/><Relationship Id="rId4" Type="http://schemas.microsoft.com/office/2007/relationships/hdphoto" Target="../media/hdphoto2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microsoft.com/office/2007/relationships/hdphoto" Target="../media/hdphoto2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30.png"/><Relationship Id="rId4" Type="http://schemas.microsoft.com/office/2007/relationships/hdphoto" Target="../media/hdphoto2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microsoft.com/office/2007/relationships/hdphoto" Target="../media/hdphoto3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32.wdp"/><Relationship Id="rId5" Type="http://schemas.microsoft.com/office/2007/relationships/hdphoto" Target="../media/hdphoto26.wdp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569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844824"/>
            <a:ext cx="74888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Лексическая тема</a:t>
            </a:r>
          </a:p>
          <a:p>
            <a:pPr algn="ctr"/>
            <a:r>
              <a:rPr lang="ru-RU" sz="40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«ЭЛЕКТРОПРИБОРЫ»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1026" name="Picture 2" descr="https://pixy.org/src/487/4878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72439"/>
            <a:ext cx="4464496" cy="473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BF64D-DC18-4420-BB59-1BF8F1AA6310}"/>
              </a:ext>
            </a:extLst>
          </p:cNvPr>
          <p:cNvSpPr txBox="1"/>
          <p:nvPr/>
        </p:nvSpPr>
        <p:spPr>
          <a:xfrm>
            <a:off x="2411760" y="60638"/>
            <a:ext cx="4648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  <a:endParaRPr lang="ru-RU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28DE4-8D1D-45EC-A0EC-0EBBCCA83C47}"/>
              </a:ext>
            </a:extLst>
          </p:cNvPr>
          <p:cNvSpPr txBox="1"/>
          <p:nvPr/>
        </p:nvSpPr>
        <p:spPr>
          <a:xfrm>
            <a:off x="7059960" y="5605916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Ольга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86568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endParaRPr lang="ru-RU" kern="0" dirty="0">
              <a:solidFill>
                <a:prstClr val="black"/>
              </a:solidFill>
            </a:endParaRPr>
          </a:p>
        </p:txBody>
      </p:sp>
      <p:pic>
        <p:nvPicPr>
          <p:cNvPr id="10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7609"/>
            <a:ext cx="1584174" cy="15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ixy.org/src/487/4878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28" y="4519318"/>
            <a:ext cx="1992413" cy="211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466500" y="1256891"/>
            <a:ext cx="2665765" cy="2131065"/>
            <a:chOff x="5466500" y="1256891"/>
            <a:chExt cx="2665765" cy="2131065"/>
          </a:xfrm>
        </p:grpSpPr>
        <p:pic>
          <p:nvPicPr>
            <p:cNvPr id="14" name="Picture 26" descr="https://avatars.mds.yandex.net/get-mpic/4250892/img_id5060692218080704017.jpeg/14hq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500" y="2039073"/>
              <a:ext cx="1400025" cy="1348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6" descr="https://avatars.mds.yandex.net/get-mpic/4250892/img_id5060692218080704017.jpeg/14hq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1256891"/>
              <a:ext cx="1400025" cy="1348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6147971" y="4124244"/>
            <a:ext cx="1455693" cy="2692154"/>
            <a:chOff x="6147971" y="4124244"/>
            <a:chExt cx="1455693" cy="2692154"/>
          </a:xfrm>
        </p:grpSpPr>
        <p:pic>
          <p:nvPicPr>
            <p:cNvPr id="17" name="Picture 2" descr="https://pixy.org/src/487/487815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76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971" y="4124244"/>
              <a:ext cx="1437108" cy="152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pixy.org/src/487/487815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76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556" y="5292962"/>
              <a:ext cx="1437108" cy="152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ПЫ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76642" y="4558475"/>
            <a:ext cx="1368152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ЛЕ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44794" y="4558475"/>
            <a:ext cx="1373702" cy="1150237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  <a:latin typeface="Calibri" panose="020F0502020204030204"/>
              </a:rPr>
              <a:t>СОС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слога</a:t>
            </a:r>
          </a:p>
        </p:txBody>
      </p:sp>
      <p:pic>
        <p:nvPicPr>
          <p:cNvPr id="8" name="Picture 10" descr="https://e7.pngegg.com/pngimages/547/583/png-clipart-vacuum-cleaner-sebo-miele-home-appliance-thomas-saftliner-c2-vacuum-cleaner-cleanin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40961"/>
            <a:ext cx="7105635" cy="486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У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59" y="4547780"/>
            <a:ext cx="1367819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ТЮГ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8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40" y="2685952"/>
            <a:ext cx="4476382" cy="33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38421" y="4553266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ТЕ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224136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ЛЕ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926060" y="4561269"/>
            <a:ext cx="1501924" cy="1150237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ФОН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8" name="Picture 2" descr="https://w7.pngwing.com/pngs/454/32/png-transparent-feature-phone-smartphone-mobile-phones-handheld-devices-smartphone-gadget-electronics-mobile-phone-ca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3189913" cy="35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728193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ФЕН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6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00766"/>
            <a:ext cx="3362451" cy="32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ЧАЙ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59" y="4547780"/>
            <a:ext cx="1367819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НИК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7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61" y="2456567"/>
            <a:ext cx="4012995" cy="351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05" y="2023555"/>
            <a:ext cx="2457603" cy="24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https://pixy.org/src/487/4878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85" y="3178801"/>
            <a:ext cx="1526645" cy="161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83" y="5301208"/>
            <a:ext cx="1411341" cy="12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06051" y="3178801"/>
            <a:ext cx="1627457" cy="1237166"/>
            <a:chOff x="406051" y="3178801"/>
            <a:chExt cx="1627457" cy="1237166"/>
          </a:xfrm>
        </p:grpSpPr>
        <p:pic>
          <p:nvPicPr>
            <p:cNvPr id="25" name="Picture 2" descr="https://w7.pngwing.com/pngs/454/32/png-transparent-feature-phone-smartphone-mobile-phones-handheld-devices-smartphone-gadget-electronics-mobile-phone-cas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51" y="3178801"/>
              <a:ext cx="961998" cy="1079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w7.pngwing.com/pngs/454/32/png-transparent-feature-phone-smartphone-mobile-phones-handheld-devices-smartphone-gadget-electronics-mobile-phone-cas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10" y="3336736"/>
              <a:ext cx="961998" cy="1079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18" descr="https://thumbs.dreamstime.com/b/%D1%81%D1%82%D0%B8%D1%80%D0%B0%D0%BB%D1%8C%D0%BD%D0%B0%D1%8F-%D0%BC%D0%B0%D1%88%D0%B8%D0%BD%D0%B0-%D0%BD%D0%B0-%D0%B1%D0%B5%D0%BB%D0%BE%D0%B9-%D0%BF%D1%80%D0%B5%D0%B4%D0%BF%D0%BE%D1%81%D1%8B%D0%BB%D0%BA%D0%B5-9973663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20" y="5141062"/>
            <a:ext cx="1377416" cy="13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https://el-sale.ru/site/templates/images/upload/photo/F50EW03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3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71901"/>
            <a:ext cx="1584175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67" y="1115787"/>
            <a:ext cx="1138423" cy="10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04" y="895148"/>
            <a:ext cx="1907807" cy="14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7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372" y="1610292"/>
            <a:ext cx="1664787" cy="162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&amp;Fcy;&amp;ocy;&amp;tcy;&amp;ocy;&amp;gcy;&amp;rcy;&amp;acy;&amp;fcy;&amp;icy;&amp;icy; Gorenje RK 4295 E. &amp;Kcy;&amp;acy;&amp;rcy;&amp;tcy;&amp;icy;&amp;ncy;&amp;kcy;&amp;icy; Gorenje RK 4295 E &amp;Tcy;&amp;iecy;&amp;khcy;&amp;ncy;&amp;ocy;&amp;Pcy;&amp;ocy;&amp;rcy;&amp;tcy;&amp;acy;&amp;l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12" y="3576907"/>
            <a:ext cx="1574392" cy="20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thumbs.dreamstime.com/b/%D1%81%D1%82%D0%B8%D1%80%D0%B0%D0%BB%D1%8C%D0%BD%D0%B0%D1%8F-%D0%BC%D0%B0%D1%88%D0%B8%D0%BD%D0%B0-%D0%BD%D0%B0-%D0%B1%D0%B5%D0%BB%D0%BE%D0%B9-%D0%BF%D1%80%D0%B5%D0%B4%D0%BF%D0%BE%D1%81%D1%8B%D0%BB%D0%BA%D0%B5-997366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29" y="1607009"/>
            <a:ext cx="1777858" cy="17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https://el-sale.ru/site/templates/images/upload/photo/F50EW03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3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4" y="3625305"/>
            <a:ext cx="2071289" cy="20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11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7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71" y="3642709"/>
            <a:ext cx="1936389" cy="16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3mu.ru/wp-content/uploads/2016/01/topor-na-prozrachnom-fo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799"/>
            <a:ext cx="1631208" cy="14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klad.freeimg.ru/rsynced_images/hammer-2369088_12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31519"/>
            <a:ext cx="1676961" cy="167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dn.pixabay.com/photo/2012/04/01/19/40/saw-24260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09020"/>
            <a:ext cx="1484827" cy="15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1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569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1"/>
            <a:ext cx="82089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Рассмотри картинки. Это электроприборы.</a:t>
            </a:r>
          </a:p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Назови, что на них нарисовано.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  <a:p>
            <a:pPr algn="ctr"/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3" name="Picture 2" descr="https://pixy.org/src/487/4878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0570"/>
            <a:ext cx="2535833" cy="26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&amp;Fcy;&amp;ocy;&amp;tcy;&amp;ocy;&amp;gcy;&amp;rcy;&amp;acy;&amp;fcy;&amp;icy;&amp;icy; Gorenje RK 4295 E. &amp;Kcy;&amp;acy;&amp;rcy;&amp;tcy;&amp;icy;&amp;ncy;&amp;kcy;&amp;icy; Gorenje RK 4295 E &amp;Tcy;&amp;iecy;&amp;khcy;&amp;ncy;&amp;ocy;&amp;Pcy;&amp;ocy;&amp;rcy;&amp;tcy;&amp;acy;&amp;lcy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7" y="3573016"/>
            <a:ext cx="2240701" cy="29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cdn1.ozone.ru/s3/multimedia-3/60573438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681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7.pngegg.com/pngimages/547/583/png-clipart-vacuum-cleaner-sebo-miele-home-appliance-thomas-saftliner-c2-vacuum-cleaner-cleani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14" y="4250393"/>
            <a:ext cx="3278138" cy="21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https://shop.nohoho.ru/sites/shop.nohoho.ru/files/sxjedtqoh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09" y="1200570"/>
            <a:ext cx="1812790" cy="1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thumbs.dreamstime.com/b/%D1%81%D1%82%D0%B8%D1%80%D0%B0%D0%BB%D1%8C%D0%BD%D0%B0%D1%8F-%D0%BC%D0%B0%D1%88%D0%B8%D0%BD%D0%B0-%D0%BD%D0%B0-%D0%B1%D0%B5%D0%BB%D0%BE%D0%B9-%D0%BF%D1%80%D0%B5%D0%B4%D0%BF%D0%BE%D1%81%D1%8B%D0%BB%D0%BA%D0%B5-9973663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3"/>
            <a:ext cx="2569946" cy="2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0" descr="https://xn--90ale5b.xn--p1ai/upload/iblock/a63/plita_el_lada_ebchsh_5_2_3_9_220_00_w_belyy_u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2" descr="https://xn--90ale5b.xn--p1ai/upload/iblock/a63/plita_el_lada_ebchsh_5_2_3_9_220_00_w_belyy_u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2" name="Picture 24" descr="https://el-sale.ru/site/templates/images/upload/photo/F50EW030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3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22" y="3901746"/>
            <a:ext cx="2763583" cy="27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38" y="2522707"/>
            <a:ext cx="1417818" cy="13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9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0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noProof="0" dirty="0">
                <a:latin typeface="Calibri" panose="020F0502020204030204"/>
              </a:rPr>
              <a:t>Назови ласково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54" y="1495896"/>
            <a:ext cx="1812790" cy="1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78" y="4409430"/>
            <a:ext cx="2238542" cy="16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69" y="1763152"/>
            <a:ext cx="1203281" cy="105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38" y="4770975"/>
            <a:ext cx="1274421" cy="9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0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0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886909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10" descr="https://e7.pngegg.com/pngimages/547/583/png-clipart-vacuum-cleaner-sebo-miele-home-appliance-thomas-saftliner-c2-vacuum-cleaner-clean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7" y="1221286"/>
            <a:ext cx="3278138" cy="21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fsd.multiurok.ru/html/2018/04/24/s_5adf387e90398/img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38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60" y="4433169"/>
            <a:ext cx="2506792" cy="18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e7.pngegg.com/pngimages/547/583/png-clipart-vacuum-cleaner-sebo-miele-home-appliance-thomas-saftliner-c2-vacuum-cleaner-clean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32" y="1658986"/>
            <a:ext cx="1935955" cy="126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fsd.multiurok.ru/html/2018/04/24/s_5adf387e90398/img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38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965" y="4640525"/>
            <a:ext cx="1622289" cy="121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4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6146" name="Picture 2" descr="https://w7.pngwing.com/pngs/454/32/png-transparent-feature-phone-smartphone-mobile-phones-handheld-devices-smartphone-gadget-electronics-mobile-phone-ca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1010"/>
            <a:ext cx="1553120" cy="174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7" y="4701243"/>
            <a:ext cx="1584174" cy="15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7.pngwing.com/pngs/454/32/png-transparent-feature-phone-smartphone-mobile-phones-handheld-devices-smartphone-gadget-electronics-mobile-phone-cas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00703"/>
            <a:ext cx="1550128" cy="173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7.pngwing.com/pngs/454/32/png-transparent-feature-phone-smartphone-mobile-phones-handheld-devices-smartphone-gadget-electronics-mobile-phone-cas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70569"/>
            <a:ext cx="1546676" cy="17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7.pngwing.com/pngs/454/32/png-transparent-feature-phone-smartphone-mobile-phones-handheld-devices-smartphone-gadget-electronics-mobile-phone-ca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02239"/>
            <a:ext cx="1581184" cy="177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7.pngwing.com/pngs/454/32/png-transparent-feature-phone-smartphone-mobile-phones-handheld-devices-smartphone-gadget-electronics-mobile-phone-cas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210449"/>
            <a:ext cx="1573865" cy="17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0" y="4783210"/>
            <a:ext cx="1581184" cy="15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36" y="4701243"/>
            <a:ext cx="1688454" cy="16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90" y="4149080"/>
            <a:ext cx="1602539" cy="1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https://avatars.mds.yandex.net/get-mpic/4250892/img_id5060692218080704017.jpeg/14hq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2" y="4018978"/>
            <a:ext cx="1586414" cy="152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0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5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0" y="4186015"/>
            <a:ext cx="1761563" cy="1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67" y="4186015"/>
            <a:ext cx="1761563" cy="1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90" y="5073884"/>
            <a:ext cx="1761563" cy="1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27" y="4186015"/>
            <a:ext cx="1761563" cy="1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87" y="5073884"/>
            <a:ext cx="1761563" cy="1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7.pngegg.com/pngimages/918/288/png-clipart-computer-free-content-space-computer-s-electronics-computer-keyboa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2" y="1556792"/>
            <a:ext cx="1590006" cy="12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e7.pngegg.com/pngimages/918/288/png-clipart-computer-free-content-space-computer-s-electronics-computer-keyboa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21" y="1556792"/>
            <a:ext cx="1590006" cy="12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e7.pngegg.com/pngimages/918/288/png-clipart-computer-free-content-space-computer-s-electronics-computer-keyboa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27" y="1556792"/>
            <a:ext cx="1590006" cy="12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e7.pngegg.com/pngimages/918/288/png-clipart-computer-free-content-space-computer-s-electronics-computer-keyboa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90" y="1556792"/>
            <a:ext cx="1590006" cy="12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e7.pngegg.com/pngimages/918/288/png-clipart-computer-free-content-space-computer-s-electronics-computer-keyboa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67" y="1556792"/>
            <a:ext cx="1590006" cy="12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26"/>
            <a:ext cx="914400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Picture 2" descr="https://pixy.org/src/487/4878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9" y="1679510"/>
            <a:ext cx="1766242" cy="18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238542" cy="16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ixy.org/src/487/4878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45" y="1679510"/>
            <a:ext cx="1766242" cy="18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ixy.org/src/487/4878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11" y="1659100"/>
            <a:ext cx="1766242" cy="18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ixy.org/src/487/4878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46" y="2132722"/>
            <a:ext cx="1766242" cy="18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ixy.org/src/487/4878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69" y="2132722"/>
            <a:ext cx="1766242" cy="18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58" y="4005064"/>
            <a:ext cx="2238542" cy="16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57464"/>
            <a:ext cx="2238542" cy="16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46" y="4996917"/>
            <a:ext cx="2238542" cy="16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denika.ua/image/cache/product/197593/fwp5trodfe1-800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98" y="4996917"/>
            <a:ext cx="2238542" cy="16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4035" y="876637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496514" y="1719437"/>
            <a:ext cx="2860828" cy="1056421"/>
            <a:chOff x="5496514" y="1719437"/>
            <a:chExt cx="2860828" cy="1056421"/>
          </a:xfrm>
        </p:grpSpPr>
        <p:pic>
          <p:nvPicPr>
            <p:cNvPr id="13" name="Picture 2" descr="https://e7.pngegg.com/pngimages/918/288/png-clipart-computer-free-content-space-computer-s-electronics-computer-keyboar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514" y="1719437"/>
              <a:ext cx="1388596" cy="105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e7.pngegg.com/pngimages/918/288/png-clipart-computer-free-content-space-computer-s-electronics-computer-keyboar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191" y="1719437"/>
              <a:ext cx="1396151" cy="1056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https://w7.pngwing.com/pngs/454/32/png-transparent-feature-phone-smartphone-mobile-phones-handheld-devices-smartphone-gadget-electronics-mobile-phone-cas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88" y="4662978"/>
            <a:ext cx="1044522" cy="11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472506" y="4437112"/>
            <a:ext cx="2871018" cy="1522010"/>
            <a:chOff x="5472506" y="4437112"/>
            <a:chExt cx="2871018" cy="1522010"/>
          </a:xfrm>
        </p:grpSpPr>
        <p:pic>
          <p:nvPicPr>
            <p:cNvPr id="17" name="Picture 2" descr="https://w7.pngwing.com/pngs/454/32/png-transparent-feature-phone-smartphone-mobile-phones-handheld-devices-smartphone-gadget-electronics-mobile-phone-cas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506" y="4787310"/>
              <a:ext cx="1044522" cy="117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w7.pngwing.com/pngs/454/32/png-transparent-feature-phone-smartphone-mobile-phones-handheld-devices-smartphone-gadget-electronics-mobile-phone-cas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946" y="4636184"/>
              <a:ext cx="1044522" cy="117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w7.pngwing.com/pngs/454/32/png-transparent-feature-phone-smartphone-mobile-phones-handheld-devices-smartphone-gadget-electronics-mobile-phone-cas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002" y="4437112"/>
              <a:ext cx="1044522" cy="117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 descr="https://e7.pngegg.com/pngimages/918/288/png-clipart-computer-free-content-space-computer-s-electronics-computer-keyboar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46" y="1719437"/>
            <a:ext cx="1590006" cy="12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1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" y="3815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14" descr="https://xn----7sb1affqblhff4i.xn--80agbcqdjc3d.xn--p1ai/images/prodacts/sourse/17/17512_chaynik-stadler-form-sfk-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71" y="1628800"/>
            <a:ext cx="1761563" cy="1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724128" y="1212700"/>
            <a:ext cx="2620927" cy="2194205"/>
            <a:chOff x="5724128" y="1212700"/>
            <a:chExt cx="2620927" cy="2194205"/>
          </a:xfrm>
        </p:grpSpPr>
        <p:pic>
          <p:nvPicPr>
            <p:cNvPr id="13" name="Picture 14" descr="https://xn----7sb1affqblhff4i.xn--80agbcqdjc3d.xn--p1ai/images/prodacts/sourse/17/17512_chaynik-stadler-form-sfk-80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2097346"/>
              <a:ext cx="1493306" cy="1309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https://xn----7sb1affqblhff4i.xn--80agbcqdjc3d.xn--p1ai/images/prodacts/sourse/17/17512_chaynik-stadler-form-sfk-80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749" y="1212700"/>
              <a:ext cx="1493306" cy="1309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https://e7.pngegg.com/pngimages/547/583/png-clipart-vacuum-cleaner-sebo-miele-home-appliance-thomas-saftliner-c2-vacuum-cleaner-cleani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3" y="4005064"/>
            <a:ext cx="3278138" cy="21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932040" y="4509121"/>
            <a:ext cx="3919016" cy="1654474"/>
            <a:chOff x="4932040" y="4509121"/>
            <a:chExt cx="3919016" cy="1654474"/>
          </a:xfrm>
        </p:grpSpPr>
        <p:pic>
          <p:nvPicPr>
            <p:cNvPr id="17" name="Picture 10" descr="https://e7.pngegg.com/pngimages/547/583/png-clipart-vacuum-cleaner-sebo-miele-home-appliance-thomas-saftliner-c2-vacuum-cleaner-cleanin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9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529577"/>
              <a:ext cx="2505308" cy="163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https://e7.pngegg.com/pngimages/547/583/png-clipart-vacuum-cleaner-sebo-miele-home-appliance-thomas-saftliner-c2-vacuum-cleaner-cleanin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9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748" y="4509121"/>
              <a:ext cx="2505308" cy="163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</TotalTime>
  <Words>126</Words>
  <Application>Microsoft Office PowerPoint</Application>
  <PresentationFormat>Экран (4:3)</PresentationFormat>
  <Paragraphs>45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3_Тема Office</vt:lpstr>
      <vt:lpstr>4_Тема Office</vt:lpstr>
      <vt:lpstr>8_Тема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ФРУКТЫ</dc:title>
  <dc:creator>User</dc:creator>
  <cp:lastModifiedBy>Алена</cp:lastModifiedBy>
  <cp:revision>118</cp:revision>
  <dcterms:created xsi:type="dcterms:W3CDTF">2021-06-09T04:52:40Z</dcterms:created>
  <dcterms:modified xsi:type="dcterms:W3CDTF">2024-05-15T13:51:11Z</dcterms:modified>
</cp:coreProperties>
</file>