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71" r:id="rId2"/>
    <p:sldId id="26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2" r:id="rId15"/>
    <p:sldId id="284" r:id="rId16"/>
    <p:sldId id="285" r:id="rId17"/>
    <p:sldId id="286" r:id="rId18"/>
    <p:sldId id="287" r:id="rId19"/>
    <p:sldId id="288" r:id="rId20"/>
    <p:sldId id="26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2D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4660"/>
  </p:normalViewPr>
  <p:slideViewPr>
    <p:cSldViewPr snapToGrid="0">
      <p:cViewPr varScale="1">
        <p:scale>
          <a:sx n="89" d="100"/>
          <a:sy n="89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9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3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81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07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03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40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6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7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6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2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9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7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30C7-1B93-4A8D-AF28-FC9491342C97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3056B8-CB56-418B-8DF0-719D8D8F5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9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419" y="353682"/>
            <a:ext cx="11818187" cy="4546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Презентация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урок русского языка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2 класс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тема: «Способ проверки парных звонких и глухих согласных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на конце слова»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142" y="4968815"/>
            <a:ext cx="11973465" cy="1811547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начальных классов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№1 с. Октябрьское»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Анохина Татьяна Викторовна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1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08" y="624109"/>
            <a:ext cx="11993591" cy="158425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ПАРНЫЕ ЗВОНКИЕ И ГЛУХИЕ СОГЛАСНЫЕ -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407" y="2691442"/>
            <a:ext cx="11993591" cy="3219780"/>
          </a:xfrm>
        </p:spPr>
        <p:txBody>
          <a:bodyPr>
            <a:normAutofit/>
          </a:bodyPr>
          <a:lstStyle/>
          <a:p>
            <a:endParaRPr lang="ru-RU" sz="5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- П 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– Ф </a:t>
            </a:r>
            <a:r>
              <a:rPr lang="ru-RU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– К 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– Т </a:t>
            </a:r>
            <a:r>
              <a:rPr lang="ru-RU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– С 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- Ш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28" y="1207697"/>
            <a:ext cx="12019472" cy="459788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РУК РИСУЕТ.</a:t>
            </a:r>
            <a:b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ЗУБОВ КУСАЕТ.</a:t>
            </a:r>
            <a:endParaRPr lang="ru-RU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1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02" y="1"/>
            <a:ext cx="12028097" cy="120769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.im9.eu/frostbi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1" y="1086928"/>
            <a:ext cx="12028098" cy="57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58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34" y="17253"/>
            <a:ext cx="11984966" cy="674585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 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ПУШИСТЫЙ,</a:t>
            </a:r>
            <a:b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 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ЗОЛОТИСТЫЙ.</a:t>
            </a:r>
            <a:b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ЛЕСУ ЖИВЁТ,</a:t>
            </a:r>
            <a:b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ДЕРЕВНЕ КУР КРАДЁТ.</a:t>
            </a:r>
          </a:p>
        </p:txBody>
      </p:sp>
    </p:spTree>
    <p:extLst>
      <p:ext uri="{BB962C8B-B14F-4D97-AF65-F5344CB8AC3E}">
        <p14:creationId xmlns:p14="http://schemas.microsoft.com/office/powerpoint/2010/main" val="298891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03" y="60385"/>
            <a:ext cx="12022497" cy="183598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ЛИСИЦА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i?id=0f3888dfb737a037ccb3bb27eb6620b6_l-5216677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2" y="905774"/>
            <a:ext cx="12022497" cy="59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28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40" y="1199072"/>
            <a:ext cx="11950460" cy="5598542"/>
          </a:xfrm>
        </p:spPr>
        <p:txBody>
          <a:bodyPr>
            <a:normAutofit/>
          </a:bodyPr>
          <a:lstStyle/>
          <a:p>
            <a:r>
              <a:rPr lang="ru-RU" sz="4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ЧТО ЗА ЗВЕРЬ ЛЕСНОЙ.</a:t>
            </a:r>
            <a:br>
              <a:rPr lang="ru-RU" sz="4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ВСТАЛ, КАК СТОЛБИК, ПОД СОСНОЙ?</a:t>
            </a:r>
            <a:br>
              <a:rPr lang="ru-RU" sz="4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СТОИТ СРЕДИ ТРАВЫ –</a:t>
            </a:r>
            <a:br>
              <a:rPr lang="ru-RU" sz="4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 БОЛЬШЕ ГОЛОВЫ?</a:t>
            </a:r>
            <a:endParaRPr lang="ru-RU" sz="4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93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55" y="77638"/>
            <a:ext cx="12010845" cy="120769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mg.razrisyika.ru/kart/71/1200/283247-dlya-detey-zayac-zimoy-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6" y="1216025"/>
            <a:ext cx="12010844" cy="56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94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24" y="1233577"/>
            <a:ext cx="11990716" cy="527936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ВСЮ ЗИМУ В ШУБЕ СПАЛ.</a:t>
            </a:r>
            <a:b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ЛАПУ БУРУЮ СОСАЛ.</a:t>
            </a:r>
            <a:b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ПРОСНУВШИСЬ, СТАЛ РЕВЕТЬ</a:t>
            </a:r>
            <a:b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ЗВЕРЬ ЛЕСНОЙ…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23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28" y="0"/>
            <a:ext cx="12019471" cy="136297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.forfun.com/fetch/9f/9fd40a8f4d230fcfb823efae05e2be96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8" y="1190626"/>
            <a:ext cx="12019471" cy="56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19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75" y="1216325"/>
            <a:ext cx="11961811" cy="5486400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РОЗ, Л</a:t>
            </a:r>
            <a:r>
              <a:rPr lang="ru-RU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СИЦА, ЗА</a:t>
            </a:r>
            <a:r>
              <a:rPr lang="ru-RU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5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Ц, М</a:t>
            </a:r>
            <a:r>
              <a:rPr lang="ru-RU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5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ДВЕДЬ</a:t>
            </a:r>
            <a:endParaRPr lang="ru-RU" sz="5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8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66" y="1242204"/>
            <a:ext cx="11941834" cy="483941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\</a:t>
            </a: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ПРОИЗНОСИМ И СЛЫШИМ …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010" y="5417388"/>
            <a:ext cx="12122989" cy="14406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08" y="1216324"/>
            <a:ext cx="11930332" cy="3899139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</a:t>
            </a:r>
            <a:endParaRPr lang="ru-RU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7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08" y="1268083"/>
            <a:ext cx="11993591" cy="4399472"/>
          </a:xfrm>
        </p:spPr>
        <p:txBody>
          <a:bodyPr>
            <a:normAutofit/>
          </a:bodyPr>
          <a:lstStyle/>
          <a:p>
            <a:pPr algn="ctr"/>
            <a:r>
              <a:rPr lang="ru-RU" sz="5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ВИДИМ И ПИШЕМ …</a:t>
            </a:r>
            <a:endParaRPr lang="ru-RU" sz="5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6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82" y="1337094"/>
            <a:ext cx="12002218" cy="3450566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БУКВЫ</a:t>
            </a:r>
            <a:endParaRPr lang="ru-RU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4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89" y="1207699"/>
            <a:ext cx="11956211" cy="421831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…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14" y="1276708"/>
            <a:ext cx="11861320" cy="3588589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ЗВУКИ</a:t>
            </a:r>
            <a:endParaRPr lang="ru-RU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8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34" y="1207698"/>
            <a:ext cx="11913079" cy="332979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…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1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75" y="224288"/>
            <a:ext cx="12036725" cy="18288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РЯДУ НАЗОВИТЕ «ЛИШНИЙ ЗВУК»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75" y="1966823"/>
            <a:ext cx="11973465" cy="4701396"/>
          </a:xfrm>
        </p:spPr>
        <p:txBody>
          <a:bodyPr>
            <a:normAutofit/>
          </a:bodyPr>
          <a:lstStyle/>
          <a:p>
            <a:endParaRPr lang="ru-RU" sz="5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50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</TotalTime>
  <Words>93</Words>
  <Application>Microsoft Office PowerPoint</Application>
  <PresentationFormat>Широкоэкранный</PresentationFormat>
  <Paragraphs>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Times New Roman</vt:lpstr>
      <vt:lpstr>Wingdings 3</vt:lpstr>
      <vt:lpstr>Легкий дым</vt:lpstr>
      <vt:lpstr>   Презентация  урок русского языка  2 класс тема: «Способ проверки парных звонких и глухих согласных  на конце слова» </vt:lpstr>
      <vt:lpstr>  \МЫ ПРОИЗНОСИМ И СЛЫШИМ …</vt:lpstr>
      <vt:lpstr> ЗВУКИ</vt:lpstr>
      <vt:lpstr>  МЫ ВИДИМ И ПИШЕМ …</vt:lpstr>
      <vt:lpstr> БУКВЫ</vt:lpstr>
      <vt:lpstr>  [Б][П][В][Г][Ш][Р]- ЭТО …</vt:lpstr>
      <vt:lpstr> СОГЛАСНЫЕ ЗВУКИ</vt:lpstr>
      <vt:lpstr>  [У][И][А][О][Ы][Э] – ЭТО …</vt:lpstr>
      <vt:lpstr>В КАЖДОМ РЯДУ НАЗОВИТЕ «ЛИШНИЙ ЗВУК»</vt:lpstr>
      <vt:lpstr>НАЗОВИТЕ ПАРНЫЕ ЗВОНКИЕ И ГЛУХИЕ СОГЛАСНЫЕ -</vt:lpstr>
      <vt:lpstr>БЕЗ РУК РИСУЕТ.  БЕЗ ЗУБОВ КУСАЕТ.</vt:lpstr>
      <vt:lpstr>МОРОЗ</vt:lpstr>
      <vt:lpstr> ХВОСТ ПУШИСТЫЙ, МЕХ ЗОЛОТИСТЫЙ. В ЛЕСУ ЖИВЁТ, В ДЕРЕВНЕ КУР КРАДЁТ.</vt:lpstr>
      <vt:lpstr>ЛИСИЦА</vt:lpstr>
      <vt:lpstr> ЭТО ЧТО ЗА ЗВЕРЬ ЛЕСНОЙ. ВСТАЛ, КАК СТОЛБИК, ПОД СОСНОЙ? И СТОИТ СРЕДИ ТРАВЫ – УШИ БОЛЬШЕ ГОЛОВЫ?</vt:lpstr>
      <vt:lpstr>ЗАЯЦ</vt:lpstr>
      <vt:lpstr> ОН ВСЮ ЗИМУ В ШУБЕ СПАЛ. ЛАПУ БУРУЮ СОСАЛ. А ПРОСНУВШИСЬ, СТАЛ РЕВЕТЬ ЭТО ЗВЕРЬ ЛЕСНОЙ…</vt:lpstr>
      <vt:lpstr>МЕДВЕДЬ</vt:lpstr>
      <vt:lpstr>  МОРОЗ, ЛИСИЦА, ЗАЯЦ, МЕДВЕДЬ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по русскому языку</dc:title>
  <dc:creator>Учетная запись Майкрософт</dc:creator>
  <cp:lastModifiedBy>Учетная запись Майкрософт</cp:lastModifiedBy>
  <cp:revision>22</cp:revision>
  <dcterms:created xsi:type="dcterms:W3CDTF">2024-01-17T17:12:45Z</dcterms:created>
  <dcterms:modified xsi:type="dcterms:W3CDTF">2024-01-28T08:39:55Z</dcterms:modified>
</cp:coreProperties>
</file>