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2"/>
  </p:notesMasterIdLst>
  <p:sldIdLst>
    <p:sldId id="303" r:id="rId2"/>
    <p:sldId id="304" r:id="rId3"/>
    <p:sldId id="301" r:id="rId4"/>
    <p:sldId id="292" r:id="rId5"/>
    <p:sldId id="258" r:id="rId6"/>
    <p:sldId id="295" r:id="rId7"/>
    <p:sldId id="262" r:id="rId8"/>
    <p:sldId id="259" r:id="rId9"/>
    <p:sldId id="308" r:id="rId10"/>
    <p:sldId id="30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D537"/>
    <a:srgbClr val="FF6600"/>
    <a:srgbClr val="00FF00"/>
    <a:srgbClr val="FF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B1069-9333-4D03-96DE-FE40A8132616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5CB2C-D17A-4019-B029-AF7BDAF7D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5CB2C-D17A-4019-B029-AF7BDAF7D4B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116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5CB2C-D17A-4019-B029-AF7BDAF7D4B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116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5CB2C-D17A-4019-B029-AF7BDAF7D4B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476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726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226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672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308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897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401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145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563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92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890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875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35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gif"/><Relationship Id="rId3" Type="http://schemas.openxmlformats.org/officeDocument/2006/relationships/image" Target="../media/image31.gif"/><Relationship Id="rId7" Type="http://schemas.openxmlformats.org/officeDocument/2006/relationships/image" Target="../media/image34.gif"/><Relationship Id="rId12" Type="http://schemas.openxmlformats.org/officeDocument/2006/relationships/image" Target="../media/image3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38.gif"/><Relationship Id="rId5" Type="http://schemas.openxmlformats.org/officeDocument/2006/relationships/image" Target="../media/image33.png"/><Relationship Id="rId15" Type="http://schemas.microsoft.com/office/2007/relationships/hdphoto" Target="../media/hdphoto6.wdp"/><Relationship Id="rId10" Type="http://schemas.openxmlformats.org/officeDocument/2006/relationships/image" Target="../media/image37.gif"/><Relationship Id="rId4" Type="http://schemas.openxmlformats.org/officeDocument/2006/relationships/image" Target="../media/image32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gif"/><Relationship Id="rId7" Type="http://schemas.openxmlformats.org/officeDocument/2006/relationships/image" Target="../media/image46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332656"/>
            <a:ext cx="8712968" cy="619268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lnSpc>
                <a:spcPct val="150000"/>
              </a:lnSpc>
            </a:pPr>
            <a:endParaRPr lang="ru-RU" sz="3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Picture 2" descr="http://img-fotki.yandex.ru/get/6306/36014149.a5/0_6e832_90a1710a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7015"/>
            <a:ext cx="2136751" cy="17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Смешарики - videoediting - Photo.Qip.ru / id: v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318" y="4316226"/>
            <a:ext cx="1849699" cy="203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Пин 3 - Смотреть на Мета Фото онлайн бесплатно - Отрисовки - Смешарик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48" y="4624827"/>
            <a:ext cx="1685167" cy="190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Форум фан-клуба &quot;Мир Смешариков&quot; :: Просмотр темы - :::Творчеств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86" y="546416"/>
            <a:ext cx="1894871" cy="199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55244" y="2540420"/>
            <a:ext cx="659892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Дифференциация звуков </a:t>
            </a:r>
          </a:p>
          <a:p>
            <a:pPr algn="ctr"/>
            <a:r>
              <a:rPr lang="ru-RU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[</a:t>
            </a:r>
            <a:r>
              <a:rPr lang="ru-RU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]</a:t>
            </a:r>
            <a:r>
              <a:rPr lang="ru-RU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- 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[</a:t>
            </a:r>
            <a:r>
              <a:rPr lang="ru-RU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ш</a:t>
            </a:r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]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001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784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512" y="176945"/>
            <a:ext cx="8784976" cy="640871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1465"/>
              </a:lnSpc>
              <a:spcBef>
                <a:spcPts val="750"/>
              </a:spcBef>
              <a:spcAft>
                <a:spcPts val="750"/>
              </a:spcAft>
            </a:pPr>
            <a:endParaRPr lang="ru-RU" sz="2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332656"/>
            <a:ext cx="7632848" cy="14055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lnSpc>
                <a:spcPct val="150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/>
              </a:rPr>
              <a:t>Хоть он и </a:t>
            </a:r>
            <a:r>
              <a:rPr lang="ru-RU" sz="2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/>
              </a:rPr>
              <a:t>ушастик</a:t>
            </a:r>
            <a:r>
              <a:rPr lang="ru-RU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/>
              </a:rPr>
              <a:t>, собою хорош! </a:t>
            </a:r>
          </a:p>
          <a:p>
            <a:pPr lvl="0" algn="ctr">
              <a:lnSpc>
                <a:spcPct val="150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/>
              </a:rPr>
              <a:t>Узнали кто это? Конечно же  …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1" name="Picture 3" descr="C:\Users\Людмила\Desktop\Картинки к презентациям\j33067_1234600776th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64" y="1804988"/>
            <a:ext cx="4392488" cy="478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44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512" y="176945"/>
            <a:ext cx="8784976" cy="640871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1465"/>
              </a:lnSpc>
              <a:spcBef>
                <a:spcPts val="750"/>
              </a:spcBef>
              <a:spcAft>
                <a:spcPts val="750"/>
              </a:spcAft>
            </a:pPr>
            <a:endParaRPr lang="ru-RU" sz="2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332656"/>
            <a:ext cx="7632848" cy="21646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lnSpc>
                <a:spcPct val="150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/>
              </a:rPr>
              <a:t>На грядке он – трактор, В кровати – </a:t>
            </a:r>
            <a:r>
              <a:rPr lang="ru-RU" sz="2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/>
              </a:rPr>
              <a:t>хропатыч</a:t>
            </a:r>
            <a:r>
              <a:rPr lang="ru-RU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/>
              </a:rPr>
              <a:t>.</a:t>
            </a:r>
          </a:p>
          <a:p>
            <a:pPr lvl="0" algn="ctr">
              <a:lnSpc>
                <a:spcPct val="150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/>
              </a:rPr>
              <a:t>Узнали кто это?</a:t>
            </a:r>
          </a:p>
          <a:p>
            <a:pPr lvl="0" algn="ctr">
              <a:lnSpc>
                <a:spcPct val="150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/>
              </a:rPr>
              <a:t>Конечно…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Людмила\Desktop\Картинки к презентациям\d8f49183d998fd09b1ab10cce16a449e.jpe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840" y="2463450"/>
            <a:ext cx="3940368" cy="412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6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512" y="195308"/>
            <a:ext cx="8784976" cy="654273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Людмила\Desktop\Картинки к презентациям\244649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58" y="545437"/>
            <a:ext cx="3366402" cy="266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Людмила\Desktop\Картинки к презентациям\244649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45437"/>
            <a:ext cx="3403093" cy="271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09163"/>
            <a:ext cx="3096344" cy="234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69" y="709162"/>
            <a:ext cx="3060275" cy="231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6867" y="3575185"/>
            <a:ext cx="359976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Звук </a:t>
            </a:r>
            <a:r>
              <a:rPr lang="en-US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[</a:t>
            </a:r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С</a:t>
            </a:r>
            <a:r>
              <a:rPr lang="en-US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]</a:t>
            </a:r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 – «водичка льётся»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82076" y="3575185"/>
            <a:ext cx="33003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Звук </a:t>
            </a:r>
            <a:r>
              <a:rPr lang="en-US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[</a:t>
            </a:r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Ш</a:t>
            </a:r>
            <a:r>
              <a:rPr lang="en-US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]</a:t>
            </a:r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 – «змея шипит».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Людмила\Desktop\Картинки к презентациям\96567373_81193221_large_kop_2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69" y="3975295"/>
            <a:ext cx="2463905" cy="258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Людмила\Desktop\Картинки к презентациям\96567373_81193221_large_kop_2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979" y="3975295"/>
            <a:ext cx="2472333" cy="259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756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512" y="260648"/>
            <a:ext cx="8712970" cy="640871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6" y="4225973"/>
            <a:ext cx="378767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Артикуляция звука </a:t>
            </a:r>
            <a:r>
              <a:rPr lang="en-US" sz="1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[C]</a:t>
            </a:r>
            <a:r>
              <a:rPr lang="ru-RU" sz="1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: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- губы в улыбке,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- зубы сближены или сомкнуты,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- кончик языка упирается в нижние зуб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55222" y="4197006"/>
            <a:ext cx="463726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Артикуляция звука </a:t>
            </a:r>
            <a:r>
              <a:rPr lang="en-US" sz="1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[</a:t>
            </a:r>
            <a:r>
              <a:rPr lang="ru-RU" sz="1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Ш</a:t>
            </a:r>
            <a:r>
              <a:rPr lang="en-US" sz="1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]</a:t>
            </a:r>
            <a:r>
              <a:rPr lang="ru-RU" sz="1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:</a:t>
            </a:r>
          </a:p>
          <a:p>
            <a:pPr marL="171450" lvl="0" indent="-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губы выдвинуты вперёд и округлены,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- зубы сближены,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- кончик языка поднят к передней части нёба, язык в форме «чашечки»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.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402" y="431437"/>
            <a:ext cx="2472711" cy="258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вал 6"/>
          <p:cNvSpPr/>
          <p:nvPr/>
        </p:nvSpPr>
        <p:spPr>
          <a:xfrm>
            <a:off x="4884971" y="1745399"/>
            <a:ext cx="177099" cy="2411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951" y="1724639"/>
            <a:ext cx="201613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6" y="1724636"/>
            <a:ext cx="2462213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558" y="1718286"/>
            <a:ext cx="247491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975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4288" y="260647"/>
            <a:ext cx="8750200" cy="635169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581" y="3210350"/>
            <a:ext cx="2761849" cy="348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3007" y="404665"/>
            <a:ext cx="842493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Угадай</a:t>
            </a:r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какой звук  произносит </a:t>
            </a:r>
            <a:r>
              <a:rPr lang="ru-RU" sz="2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Копатыч</a:t>
            </a:r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551" y="4761615"/>
            <a:ext cx="1490424" cy="156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712" y="1358772"/>
            <a:ext cx="1489263" cy="155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23260"/>
            <a:ext cx="1527064" cy="159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66" y="1257465"/>
            <a:ext cx="1443576" cy="151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712" y="3016706"/>
            <a:ext cx="1625839" cy="1706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93" y="3087394"/>
            <a:ext cx="1425884" cy="149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095" y="1183294"/>
            <a:ext cx="1581022" cy="165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744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1520" y="332656"/>
            <a:ext cx="8640960" cy="626386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932042" y="396441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58189" y="1614220"/>
            <a:ext cx="723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113" y="2981995"/>
            <a:ext cx="1268413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973337" y="1669395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</a:t>
            </a:r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876" y="4221272"/>
            <a:ext cx="12319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458189" y="3002924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915631" y="5504090"/>
            <a:ext cx="7617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395978" y="5610188"/>
            <a:ext cx="833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879562" y="4328473"/>
            <a:ext cx="8338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578277"/>
            <a:ext cx="867645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Прочитай какие слоги зашифровал </a:t>
            </a:r>
            <a:r>
              <a:rPr lang="ru-RU" sz="2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Копатыч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31" y="4186564"/>
            <a:ext cx="1152451" cy="120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420" y="5367208"/>
            <a:ext cx="1142854" cy="1197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26" y="2914530"/>
            <a:ext cx="1135209" cy="118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02" y="2794317"/>
            <a:ext cx="1249975" cy="130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02" y="1484947"/>
            <a:ext cx="1231107" cy="129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194121"/>
            <a:ext cx="1142854" cy="119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23" y="5426471"/>
            <a:ext cx="1097754" cy="1152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933" y="1484947"/>
            <a:ext cx="1231107" cy="129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053" y="4261403"/>
            <a:ext cx="2103437" cy="24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53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25687" y="260648"/>
            <a:ext cx="8653851" cy="638197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7671" y="2465035"/>
            <a:ext cx="51846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6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М</a:t>
            </a:r>
            <a:r>
              <a:rPr lang="ru-RU" sz="6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  <a:t>О</a:t>
            </a:r>
            <a:r>
              <a:rPr lang="ru-RU" sz="6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</a:rPr>
              <a:t>Л</a:t>
            </a:r>
            <a:r>
              <a:rPr lang="ru-RU" sz="6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66"/>
                </a:solidFill>
              </a:rPr>
              <a:t>О</a:t>
            </a:r>
            <a:r>
              <a:rPr lang="ru-RU" sz="6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FF00"/>
                </a:solidFill>
              </a:rPr>
              <a:t>Д</a:t>
            </a:r>
            <a:r>
              <a:rPr lang="ru-RU" sz="6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Ц</a:t>
            </a:r>
            <a:r>
              <a:rPr lang="ru-RU" sz="6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</a:rPr>
              <a:t>Ы</a:t>
            </a:r>
            <a:r>
              <a:rPr lang="ru-RU" sz="6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!</a:t>
            </a:r>
            <a:r>
              <a:rPr lang="ru-RU" sz="6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!</a:t>
            </a:r>
            <a:r>
              <a:rPr lang="ru-RU" sz="6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  <a:t>!</a:t>
            </a:r>
          </a:p>
        </p:txBody>
      </p:sp>
      <p:pic>
        <p:nvPicPr>
          <p:cNvPr id="7" name="Picture 4" descr="Дневник rosinka7304 :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60" y="1337701"/>
            <a:ext cx="714375" cy="103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364" y="4885844"/>
            <a:ext cx="1634311" cy="1712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Дневник rosinka7304 :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829" y="1337701"/>
            <a:ext cx="714375" cy="104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Дневник rosinka7304 :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496" y="1283191"/>
            <a:ext cx="7143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Дневник rosinka7304 :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315" y="448934"/>
            <a:ext cx="714375" cy="88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Дневник rosinka7304 :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12" y="260649"/>
            <a:ext cx="714375" cy="107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Мультики Смешарики - смотреть все серии онлайн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49673" y="4550328"/>
            <a:ext cx="2459298" cy="209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 descr="Цветы и букеты Gif анимация, аватары, скачать анимацию, анимация для сайта, форума, блог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27" y="5399080"/>
            <a:ext cx="357768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3" name="Picture 19" descr="Аватар Кар-карыч *Смешарик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5687" y="4655429"/>
            <a:ext cx="1911231" cy="198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5" descr="Цветы и букеты Gif анимация, аватары, скачать анимацию, анимация для сайта, форума, блог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918" y="5430611"/>
            <a:ext cx="322049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5" descr="Цветы и букеты Gif анимация, аватары, скачать анимацию, анимация для сайта, форума, блог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760" y="5572832"/>
            <a:ext cx="3079575" cy="148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Дневник rosinka7304 :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752" y="2378852"/>
            <a:ext cx="714375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Дневник rosinka7304 :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70" y="1143116"/>
            <a:ext cx="7143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5" name="Picture 21" descr="Нюша - отрисовки Смешариков &quot; PixelBrush - Портал о дизайне. Скачать фото, картинки, обои, рисунки, иконки, клипарты, векторный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1" y="450970"/>
            <a:ext cx="1970515" cy="177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Красивые сердечки - анимашки, блестяшки - 1000 картинок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212" y="1235463"/>
            <a:ext cx="1174915" cy="117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Красивые сердечки - анимашки, блестяшки - 1000 картинок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548" y="1283191"/>
            <a:ext cx="1159094" cy="115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Дневник hasmikkirakosyan :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0888" y="2142428"/>
            <a:ext cx="2101357" cy="241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РУССКИЕ МУЗЫКАЛЬНЫЕ НОВИНКИ 2012 (Страница 181) MP3SORT.BIZ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961" y="3095841"/>
            <a:ext cx="1664868" cy="216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Йоркширский терьер,выставки,содержание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337" y="2793190"/>
            <a:ext cx="1923753" cy="312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Людмила\Desktop\Картинки к презентациям\wInuf4UBsu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599" y="3686791"/>
            <a:ext cx="3010400" cy="3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031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25687" y="260648"/>
            <a:ext cx="8653851" cy="638197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32497" y="2967335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</a:t>
            </a:r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</a:t>
            </a:r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</a:p>
        </p:txBody>
      </p:sp>
      <p:pic>
        <p:nvPicPr>
          <p:cNvPr id="2058" name="Picture 10" descr="Просмотр темы - Вот и осень к нам пришла, и болтушка ожила!ББ2009 * vladmama.ru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87" y="5117387"/>
            <a:ext cx="1601930" cy="154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флеш Записи в рубрике флеш Дневник 99skorpio80 :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92" y="5784332"/>
            <a:ext cx="4370148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флеш Записи в рубрике флеш Дневник 99skorpio80 :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886" y="5805436"/>
            <a:ext cx="3928649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5" descr="Воздушные шары - клипарт в формате PNG на прозрачном фоне &quot; Выпускные фотокниги, детские портреты, свадебные фотоальбомы, фотоп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11" y="1124744"/>
            <a:ext cx="2023999" cy="326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5" descr="Воздушные шары - клипарт в формате PNG на прозрачном фоне &quot; Выпускные фотокниги, детские портреты, свадебные фотоальбомы, фотоп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797" y="656288"/>
            <a:ext cx="2023999" cy="326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Мультфильм смешарики картинки. Клипарты смешарики. Нюша, лосяш, копатыч, бараш, крош, кар карыч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55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4333305"/>
            <a:ext cx="2139313" cy="222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Смешарики, детские картинки - 1 Июля 2010 - Коты и кошки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581" y="4507050"/>
            <a:ext cx="2241257" cy="215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Вышивка крестом схемы картинки смешарики. - 24 May 2013 - Blog - Pibake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88" y="4696088"/>
            <a:ext cx="2027301" cy="214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4214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6579</TotalTime>
  <Words>142</Words>
  <Application>Microsoft Office PowerPoint</Application>
  <PresentationFormat>Экран (4:3)</PresentationFormat>
  <Paragraphs>30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Дифференциация С-Ш  (для детей  6-7 лет)                                      Подготовила учитель-логопед                                           Ерина Елена Валерьевна                                           МБДОУ № 4 с.Красногорск</dc:title>
  <dc:creator>теремок3</dc:creator>
  <cp:lastModifiedBy>Пользователь Windows</cp:lastModifiedBy>
  <cp:revision>201</cp:revision>
  <dcterms:created xsi:type="dcterms:W3CDTF">2013-11-18T09:15:00Z</dcterms:created>
  <dcterms:modified xsi:type="dcterms:W3CDTF">2024-04-01T11:48:40Z</dcterms:modified>
</cp:coreProperties>
</file>