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8" r:id="rId3"/>
    <p:sldId id="257" r:id="rId4"/>
    <p:sldId id="260" r:id="rId5"/>
    <p:sldId id="278" r:id="rId6"/>
    <p:sldId id="279" r:id="rId7"/>
    <p:sldId id="262" r:id="rId8"/>
    <p:sldId id="263" r:id="rId9"/>
    <p:sldId id="264" r:id="rId10"/>
    <p:sldId id="266" r:id="rId11"/>
    <p:sldId id="270" r:id="rId12"/>
    <p:sldId id="265" r:id="rId13"/>
    <p:sldId id="267" r:id="rId14"/>
    <p:sldId id="268" r:id="rId15"/>
    <p:sldId id="271" r:id="rId16"/>
    <p:sldId id="272" r:id="rId17"/>
    <p:sldId id="273" r:id="rId18"/>
    <p:sldId id="280" r:id="rId19"/>
    <p:sldId id="274" r:id="rId20"/>
    <p:sldId id="275" r:id="rId21"/>
    <p:sldId id="276" r:id="rId22"/>
    <p:sldId id="281" r:id="rId23"/>
    <p:sldId id="282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85BD565E-CB20-43AC-B92F-908CEDB600FB}" type="datetimeFigureOut">
              <a:rPr lang="ru-RU" smtClean="0"/>
              <a:pPr>
                <a:defRPr/>
              </a:pPr>
              <a:t>04.02.2024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3E2AC1E2-CBC7-407E-87F5-E120D5FFF3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470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8CEA87-B47A-414C-B57A-61088F4BC406}" type="datetimeFigureOut">
              <a:rPr lang="ru-RU" smtClean="0"/>
              <a:pPr>
                <a:defRPr/>
              </a:pPr>
              <a:t>04.02.2024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109A5-D741-43D7-AAB5-E8FE6A13BB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102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8CEA87-B47A-414C-B57A-61088F4BC406}" type="datetimeFigureOut">
              <a:rPr lang="ru-RU" smtClean="0"/>
              <a:pPr>
                <a:defRPr/>
              </a:pPr>
              <a:t>04.02.2024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109A5-D741-43D7-AAB5-E8FE6A13BB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729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8CEA87-B47A-414C-B57A-61088F4BC406}" type="datetimeFigureOut">
              <a:rPr lang="ru-RU" smtClean="0"/>
              <a:pPr>
                <a:defRPr/>
              </a:pPr>
              <a:t>04.02.2024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109A5-D741-43D7-AAB5-E8FE6A13BB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790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8CEA87-B47A-414C-B57A-61088F4BC406}" type="datetimeFigureOut">
              <a:rPr lang="ru-RU" smtClean="0"/>
              <a:pPr>
                <a:defRPr/>
              </a:pPr>
              <a:t>04.02.2024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109A5-D741-43D7-AAB5-E8FE6A13BB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573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8CEA87-B47A-414C-B57A-61088F4BC406}" type="datetimeFigureOut">
              <a:rPr lang="ru-RU" smtClean="0"/>
              <a:pPr>
                <a:defRPr/>
              </a:pPr>
              <a:t>04.02.2024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109A5-D741-43D7-AAB5-E8FE6A13BB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001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8CEA87-B47A-414C-B57A-61088F4BC406}" type="datetimeFigureOut">
              <a:rPr lang="ru-RU" smtClean="0"/>
              <a:pPr>
                <a:defRPr/>
              </a:pPr>
              <a:t>04.02.2024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109A5-D741-43D7-AAB5-E8FE6A13BB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462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B9AEC5-D2DB-4B12-86FA-1518E29C71BE}" type="datetimeFigureOut">
              <a:rPr lang="ru-RU" smtClean="0"/>
              <a:pPr>
                <a:defRPr/>
              </a:pPr>
              <a:t>04.02.2024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F1F622-0820-47DE-9F28-934124EE73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365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8A0393-54D3-4FA6-9BE2-A6C49BD351DB}" type="datetimeFigureOut">
              <a:rPr lang="ru-RU" smtClean="0"/>
              <a:pPr>
                <a:defRPr/>
              </a:pPr>
              <a:t>04.02.2024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DDB2B-A9C9-4260-ABB1-0E2D9E0B35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85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135A4B-DA85-45A7-8F46-E586619C2AB0}" type="datetimeFigureOut">
              <a:rPr lang="ru-RU" smtClean="0"/>
              <a:pPr>
                <a:defRPr/>
              </a:pPr>
              <a:t>04.02.2024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6F17B-1F36-44FA-9B55-A412247A2C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103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212904-A44A-417F-830E-7A7609DC77A0}" type="datetimeFigureOut">
              <a:rPr lang="ru-RU" smtClean="0"/>
              <a:pPr>
                <a:defRPr/>
              </a:pPr>
              <a:t>04.02.2024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FAF7C-ABA5-432B-A537-63653AC389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24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C16DFC-0F0A-4AFD-AC10-A80980631613}" type="datetimeFigureOut">
              <a:rPr lang="ru-RU" smtClean="0"/>
              <a:pPr>
                <a:defRPr/>
              </a:pPr>
              <a:t>04.02.2024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A4434-A394-4C1A-88AF-484DA26014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3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6F3B10-7554-4F36-AC29-779C83CB1D1D}" type="datetimeFigureOut">
              <a:rPr lang="ru-RU" smtClean="0"/>
              <a:pPr>
                <a:defRPr/>
              </a:pPr>
              <a:t>04.02.2024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86AB2-0B5F-4BD4-B584-62C5EE6B8C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182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B3AFCB-7005-4B7A-8065-E66B259AEF1F}" type="datetimeFigureOut">
              <a:rPr lang="ru-RU" smtClean="0"/>
              <a:pPr>
                <a:defRPr/>
              </a:pPr>
              <a:t>04.02.2024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1B915-AA02-43B1-BE4A-A2C9BDAF6C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740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B5D864-6438-480C-866B-7593218F5D8D}" type="datetimeFigureOut">
              <a:rPr lang="ru-RU" smtClean="0"/>
              <a:pPr>
                <a:defRPr/>
              </a:pPr>
              <a:t>04.02.2024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91CEC-7726-4896-8039-DBE34E8C02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54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982276-837F-4398-BBA5-56DF6198E27B}" type="datetimeFigureOut">
              <a:rPr lang="ru-RU" smtClean="0"/>
              <a:pPr>
                <a:defRPr/>
              </a:pPr>
              <a:t>04.02.2024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EB80E-BB7C-42DC-A55E-35A29AB198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02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DC938F-496E-4C20-9F92-CFDCFB1E9DE5}" type="datetimeFigureOut">
              <a:rPr lang="ru-RU" smtClean="0"/>
              <a:pPr>
                <a:defRPr/>
              </a:pPr>
              <a:t>04.02.2024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176E-1303-4DBC-B886-0808DC5D75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85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28CEA87-B47A-414C-B57A-61088F4BC406}" type="datetimeFigureOut">
              <a:rPr lang="ru-RU" smtClean="0"/>
              <a:pPr>
                <a:defRPr/>
              </a:pPr>
              <a:t>04.02.2024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2F109A5-D741-43D7-AAB5-E8FE6A13BB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54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37718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300" dirty="0"/>
              <a:t>муниципальное автономное общеобразовательное учреждение</a:t>
            </a:r>
            <a:br>
              <a:rPr lang="ru-RU" sz="1300" dirty="0"/>
            </a:br>
            <a:r>
              <a:rPr lang="ru-RU" sz="1300" dirty="0"/>
              <a:t>Городского округа Балашиха</a:t>
            </a:r>
            <a:br>
              <a:rPr lang="ru-RU" sz="1300" dirty="0"/>
            </a:br>
            <a:r>
              <a:rPr lang="ru-RU" sz="1300" dirty="0"/>
              <a:t>"Средняя общеобразовательная школа № 5"</a:t>
            </a:r>
            <a:br>
              <a:rPr lang="ru-RU" sz="1300" dirty="0"/>
            </a:b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dirty="0" smtClean="0"/>
              <a:t>Проект </a:t>
            </a:r>
            <a:br>
              <a:rPr lang="ru-RU" dirty="0" smtClean="0"/>
            </a:br>
            <a:r>
              <a:rPr lang="ru-RU" dirty="0" smtClean="0"/>
              <a:t>«Роботы</a:t>
            </a:r>
            <a:r>
              <a:rPr lang="en-US" dirty="0" smtClean="0"/>
              <a:t> -</a:t>
            </a:r>
            <a:r>
              <a:rPr lang="ru-RU" dirty="0" smtClean="0"/>
              <a:t> наши помощники»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3886200"/>
            <a:ext cx="8569325" cy="2711152"/>
          </a:xfrm>
        </p:spPr>
        <p:txBody>
          <a:bodyPr>
            <a:normAutofit fontScale="92500" lnSpcReduction="10000"/>
          </a:bodyPr>
          <a:lstStyle/>
          <a:p>
            <a:pPr algn="l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/>
              <a:t>                                                         Выполнили</a:t>
            </a:r>
            <a:r>
              <a:rPr lang="ru-RU" dirty="0"/>
              <a:t>: Слободчиков Пётр Евгеньевич</a:t>
            </a:r>
          </a:p>
          <a:p>
            <a:pPr algn="l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/>
              <a:t>                                                                             Слободчиков </a:t>
            </a:r>
            <a:r>
              <a:rPr lang="ru-RU" dirty="0"/>
              <a:t>Павел Евгеньевич</a:t>
            </a:r>
          </a:p>
          <a:p>
            <a:pPr algn="l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/>
              <a:t>                                                                                                                </a:t>
            </a:r>
            <a:r>
              <a:rPr lang="en-US" dirty="0" smtClean="0"/>
              <a:t>3</a:t>
            </a:r>
            <a:r>
              <a:rPr lang="ru-RU" dirty="0" smtClean="0"/>
              <a:t> «</a:t>
            </a:r>
            <a:r>
              <a:rPr lang="ru-RU" dirty="0"/>
              <a:t>А</a:t>
            </a:r>
            <a:r>
              <a:rPr lang="ru-RU" dirty="0" smtClean="0"/>
              <a:t>» </a:t>
            </a:r>
            <a:r>
              <a:rPr lang="ru-RU" dirty="0"/>
              <a:t>класс</a:t>
            </a:r>
          </a:p>
          <a:p>
            <a:pPr algn="l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ru-RU" dirty="0" smtClean="0"/>
          </a:p>
          <a:p>
            <a:pPr algn="l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</a:t>
            </a:r>
          </a:p>
          <a:p>
            <a:pPr algn="l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b="1" dirty="0"/>
              <a:t> </a:t>
            </a:r>
            <a:r>
              <a:rPr lang="ru-RU" b="1" dirty="0" smtClean="0"/>
              <a:t>                                                                                          Руководитель проекта:</a:t>
            </a:r>
            <a:endParaRPr lang="ru-RU" b="1" dirty="0"/>
          </a:p>
          <a:p>
            <a:pPr algn="l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/>
              <a:t>                                                                              </a:t>
            </a:r>
            <a:r>
              <a:rPr lang="ru-RU" dirty="0" smtClean="0"/>
              <a:t>     Мудрова Татьяна Николаевна</a:t>
            </a:r>
            <a:endParaRPr lang="ru-RU" dirty="0" smtClean="0"/>
          </a:p>
          <a:p>
            <a:pPr algn="l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b="1" dirty="0" smtClean="0"/>
              <a:t>                                                            </a:t>
            </a:r>
            <a:r>
              <a:rPr lang="ru-RU" b="1" dirty="0" smtClean="0"/>
              <a:t>2024 </a:t>
            </a:r>
            <a:r>
              <a:rPr lang="ru-RU" b="1" dirty="0" smtClean="0"/>
              <a:t>год</a:t>
            </a:r>
            <a:endParaRPr lang="ru-RU" b="1" dirty="0"/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76338" y="2945861"/>
            <a:ext cx="3338512" cy="2529966"/>
          </a:xfrm>
        </p:spPr>
      </p:pic>
      <p:pic>
        <p:nvPicPr>
          <p:cNvPr id="28674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513013" y="260350"/>
            <a:ext cx="4038600" cy="2952750"/>
          </a:xfrm>
        </p:spPr>
      </p:pic>
      <p:pic>
        <p:nvPicPr>
          <p:cNvPr id="28675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4700" y="3500438"/>
            <a:ext cx="39592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106968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5328592" cy="399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920x1080-px-aircraft-airplane-drone-drones-Flight-Fly-flying-minimal-robot-vehicle-18242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950233" cy="391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itl_royal_lay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0688"/>
            <a:ext cx="3744416" cy="562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Создание нашего робота -  помощника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3421" y="2636912"/>
            <a:ext cx="8445624" cy="22322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dirty="0"/>
              <a:t>Для создания робота помощника </a:t>
            </a:r>
            <a:r>
              <a:rPr lang="ru-RU" sz="1800" dirty="0" smtClean="0"/>
              <a:t>понадобятся </a:t>
            </a:r>
            <a:r>
              <a:rPr lang="ru-RU" sz="1800" dirty="0"/>
              <a:t>следующие </a:t>
            </a:r>
            <a:r>
              <a:rPr lang="ru-RU" sz="1800" b="1" dirty="0"/>
              <a:t>материалы</a:t>
            </a:r>
            <a:r>
              <a:rPr lang="ru-RU" sz="1800" dirty="0"/>
              <a:t>:</a:t>
            </a:r>
          </a:p>
          <a:p>
            <a:r>
              <a:rPr lang="ru-RU" sz="1800" dirty="0"/>
              <a:t>• зубная щетка 1 шт.</a:t>
            </a:r>
          </a:p>
          <a:p>
            <a:r>
              <a:rPr lang="ru-RU" sz="1800" dirty="0"/>
              <a:t>• мотор-вибратор от старого телефона 1 шт.</a:t>
            </a:r>
          </a:p>
          <a:p>
            <a:r>
              <a:rPr lang="ru-RU" sz="1800" dirty="0"/>
              <a:t>• батарейка</a:t>
            </a:r>
          </a:p>
          <a:p>
            <a:r>
              <a:rPr lang="ru-RU" sz="1800" dirty="0"/>
              <a:t>• ножницы </a:t>
            </a:r>
          </a:p>
          <a:p>
            <a:r>
              <a:rPr lang="ru-RU" sz="1800" dirty="0"/>
              <a:t>• скотч</a:t>
            </a:r>
          </a:p>
          <a:p>
            <a:r>
              <a:rPr lang="ru-RU" sz="1800" dirty="0"/>
              <a:t>• дрель</a:t>
            </a:r>
          </a:p>
          <a:p>
            <a:pPr>
              <a:defRPr/>
            </a:pP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G_95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12138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20688"/>
            <a:ext cx="4155926" cy="554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76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500" y="1772816"/>
            <a:ext cx="2520280" cy="33603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2592288" cy="345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719" y="2492896"/>
            <a:ext cx="2787774" cy="3717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38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913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3759882" cy="50131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98" y="980728"/>
            <a:ext cx="3906434" cy="5208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71700" y="1304764"/>
            <a:ext cx="5472608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3672408" cy="48965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24744"/>
            <a:ext cx="3831890" cy="510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65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7226289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57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632848" cy="554461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Выполнив данный проект, мы достигли своей цели: создали своего собственного робота-помощника! В результате проделанной работы мы много узнал, прочитали много литературы.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  Для создания нашего робота помощника потребовалось 5 часов свободного времени. Как видите, наш робот не требует особых навыков и больших денежных затрат. Проведя сравнение между роботом – пылесосом, купленным в магазине и роботом созданным своими руками мы поняли, что у нашего робота есть свои преимущества. Ведь для его создания использовались недорогие материалы, а некоторые детали можно извлечь из старого телефона. Конечно, наш робот не решит все задачи, связанные с уборкой, но натереть стол до блеска вполне сможет.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 Выполнив этот проект, мы попробовали себя в роли инженера-изобретателя и на практике познакомились с современными технологиями, получили дополнительные знания, полезные для своего дальнейшего профессионального и личностного развития.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 Проведя данную работу, мы сделали вывод: что создавать роботов - это очень увлекательное занятие, которое требует много знаний. Представляем вашему вниманию наш проект и предлагаем посмотреть, что у нас получилось. </a:t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150"/>
            <a:ext cx="7488832" cy="5400675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Наши задачи: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Изучить историю роботов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Узнать какими бывают роботы и где их применяют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Создать своего робота-помощника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  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Методика: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Посещение выставки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Опрос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Изучение Интернет-ресурсов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Практическая часть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548680"/>
            <a:ext cx="3744416" cy="442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2348880"/>
            <a:ext cx="3463419" cy="381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9" y="574999"/>
            <a:ext cx="3456756" cy="436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908720"/>
            <a:ext cx="3448695" cy="51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581109"/>
            <a:ext cx="2807667" cy="298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8" y="720630"/>
            <a:ext cx="2735784" cy="275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7864" y="3645024"/>
            <a:ext cx="2663874" cy="254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+mn-lt"/>
              </a:rPr>
              <a:t>Первый чертеж человекоподобного робота был сделан Леонардо да Винчи около 1495 г.</a:t>
            </a:r>
            <a:r>
              <a:rPr lang="ru-RU" sz="2800" dirty="0">
                <a:solidFill>
                  <a:srgbClr val="FFFF00"/>
                </a:solidFill>
                <a:latin typeface="+mn-lt"/>
              </a:rPr>
              <a:t/>
            </a:r>
            <a:br>
              <a:rPr lang="ru-RU" sz="2800" dirty="0">
                <a:solidFill>
                  <a:srgbClr val="FFFF00"/>
                </a:solidFill>
                <a:latin typeface="+mn-lt"/>
              </a:rPr>
            </a:br>
            <a:endParaRPr lang="ru-RU" sz="28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20482" name="Объект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3531" y="2490788"/>
            <a:ext cx="3444875" cy="344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Жак де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</a:rPr>
              <a:t>Вокансон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1506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828800"/>
            <a:ext cx="3302000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854200"/>
            <a:ext cx="3455988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45624" cy="223224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18 мая 1966 г. Главным конструктором машиностроительного завода им. С. А. Лавочкина в Химках был подписан проект «Луноход-1», который 17 ноября 1970 года успешно покорил лунную поверхность.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253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6042" y="2490788"/>
            <a:ext cx="5019854" cy="344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956</TotalTime>
  <Words>146</Words>
  <Application>Microsoft Office PowerPoint</Application>
  <PresentationFormat>Экран (4:3)</PresentationFormat>
  <Paragraphs>32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Garamond</vt:lpstr>
      <vt:lpstr>Wingdings</vt:lpstr>
      <vt:lpstr>Wingdings 2</vt:lpstr>
      <vt:lpstr>Натуральные материалы</vt:lpstr>
      <vt:lpstr>муниципальное автономное общеобразовательное учреждение Городского округа Балашиха "Средняя общеобразовательная школа № 5"   Проект  «Роботы - наши помощники»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Первый чертеж человекоподобного робота был сделан Леонардо да Винчи около 1495 г. </vt:lpstr>
      <vt:lpstr>Жак де Вокансон</vt:lpstr>
      <vt:lpstr>18 мая 1966 г. Главным конструктором машиностроительного завода им. С. А. Лавочкина в Химках был подписан проект «Луноход-1», который 17 ноября 1970 года успешно покорил лунную поверхность.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Создание нашего робота -  помощника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Выполнив данный проект, мы достигли своей цели: создали своего собственного робота-помощника! В результате проделанной работы мы много узнал, прочитали много литературы.     Для создания нашего робота помощника потребовалось 5 часов свободного времени. Как видите, наш робот не требует особых навыков и больших денежных затрат. Проведя сравнение между роботом – пылесосом, купленным в магазине и роботом созданным своими руками мы поняли, что у нашего робота есть свои преимущества. Ведь для его создания использовались недорогие материалы, а некоторые детали можно извлечь из старого телефона. Конечно, наш робот не решит все задачи, связанные с уборкой, но натереть стол до блеска вполне сможет.    Выполнив этот проект, мы попробовали себя в роли инженера-изобретателя и на практике познакомились с современными технологиями, получили дополнительные знания, полезные для своего дальнейшего профессионального и личностного развития.    Проведя данную работу, мы сделали вывод: что создавать роботов - это очень увлекательное занятие, которое требует много знаний. Представляем вашему вниманию наш проект и предлагаем посмотреть, что у нас получилось.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«Роботы наши помощники»</dc:title>
  <dc:creator>Евгений Панов</dc:creator>
  <cp:lastModifiedBy>Ульяна Слободчикова</cp:lastModifiedBy>
  <cp:revision>56</cp:revision>
  <dcterms:created xsi:type="dcterms:W3CDTF">2018-01-19T17:17:47Z</dcterms:created>
  <dcterms:modified xsi:type="dcterms:W3CDTF">2024-02-04T12:09:16Z</dcterms:modified>
</cp:coreProperties>
</file>