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64" r:id="rId5"/>
    <p:sldId id="262" r:id="rId6"/>
    <p:sldId id="257" r:id="rId7"/>
    <p:sldId id="265" r:id="rId8"/>
    <p:sldId id="280" r:id="rId9"/>
    <p:sldId id="266" r:id="rId10"/>
    <p:sldId id="282" r:id="rId11"/>
    <p:sldId id="283" r:id="rId12"/>
    <p:sldId id="284" r:id="rId13"/>
    <p:sldId id="277" r:id="rId14"/>
    <p:sldId id="278" r:id="rId15"/>
    <p:sldId id="279" r:id="rId16"/>
    <p:sldId id="272" r:id="rId17"/>
    <p:sldId id="273" r:id="rId18"/>
    <p:sldId id="286" r:id="rId19"/>
    <p:sldId id="287" r:id="rId20"/>
    <p:sldId id="267" r:id="rId21"/>
    <p:sldId id="281" r:id="rId22"/>
    <p:sldId id="288" r:id="rId23"/>
    <p:sldId id="289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C92F8-7DBF-45D5-A5CF-45E80C9140C7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6D298-4056-4F26-8ABF-02F06EEC45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13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6D298-4056-4F26-8ABF-02F06EEC450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9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5874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30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624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8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88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53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615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6377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574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46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14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9099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7251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994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571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783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877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85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780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5755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955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18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186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564B3C"/>
                </a:solidFill>
              </a:rPr>
              <a:pPr/>
              <a:t>26.09.2018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940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МКДОУ Куртамышского района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«Куртамышский детский </a:t>
            </a:r>
            <a:r>
              <a:rPr lang="ru-RU" sz="2400" b="1" dirty="0" smtClean="0">
                <a:solidFill>
                  <a:srgbClr val="002060"/>
                </a:solidFill>
              </a:rPr>
              <a:t>сад </a:t>
            </a:r>
            <a:r>
              <a:rPr lang="ru-RU" sz="2400" b="1" dirty="0">
                <a:solidFill>
                  <a:srgbClr val="002060"/>
                </a:solidFill>
              </a:rPr>
              <a:t>№</a:t>
            </a:r>
            <a:r>
              <a:rPr lang="ru-RU" sz="2400" b="1" dirty="0" smtClean="0">
                <a:solidFill>
                  <a:srgbClr val="002060"/>
                </a:solidFill>
              </a:rPr>
              <a:t>8»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«Организация социального партнерства ДОУ с учреждениями дополнительного образования и культуры в условиях реализации ФГОС ДО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Выступление Шадриной Т.И.,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старшего воспитателя  </a:t>
            </a:r>
            <a:r>
              <a:rPr lang="ru-RU" sz="2000" b="1" dirty="0" smtClean="0">
                <a:solidFill>
                  <a:srgbClr val="002060"/>
                </a:solidFill>
              </a:rPr>
              <a:t>ДОУ,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на общем родительском собрании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Сентябрь, </a:t>
            </a:r>
            <a:r>
              <a:rPr lang="ru-RU" sz="2000" b="1" dirty="0" smtClean="0">
                <a:solidFill>
                  <a:srgbClr val="002060"/>
                </a:solidFill>
              </a:rPr>
              <a:t>2018 </a:t>
            </a:r>
            <a:r>
              <a:rPr lang="ru-RU" sz="2000" b="1" dirty="0" smtClean="0">
                <a:solidFill>
                  <a:srgbClr val="002060"/>
                </a:solidFill>
              </a:rPr>
              <a:t>г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8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Кружок «Школа хороших манер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педагог ДДЮ: Белозерова Ю.В.</a:t>
            </a:r>
            <a:endParaRPr lang="ru-RU" sz="31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WINDOWS\Temp\Rar$DI53.344\IMG_20180403_161206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48471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WINDOWS\Temp\Rar$DI62.344\IMG_20180403_231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062" y="1628800"/>
            <a:ext cx="4246425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282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Педагоги ДДЮ со своими детьми в гостях у малышей. «День игр и забав» завершил летний оздоровительный период в ДОУ.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C:\Users\lenovo\Desktop\фото детского сада\2017год\Лето 2017\сим\IMG_3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5076056" cy="4968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enovo\Desktop\фото детского сада\2017год\Лето 2017\сим\IMG_3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7548"/>
            <a:ext cx="4932040" cy="48883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57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24936" cy="134076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Городская д</a:t>
            </a:r>
            <a:r>
              <a:rPr lang="ru-RU" b="1" dirty="0" smtClean="0">
                <a:solidFill>
                  <a:srgbClr val="FF0000"/>
                </a:solidFill>
              </a:rPr>
              <a:t>етская </a:t>
            </a:r>
            <a:r>
              <a:rPr lang="ru-RU" b="1" dirty="0" smtClean="0">
                <a:solidFill>
                  <a:srgbClr val="FF0000"/>
                </a:solidFill>
              </a:rPr>
              <a:t>библиотека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enovo\Desktop\фото детского сада\2016\Лето 2016г\июль\подготовительная библиотека\P622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24744"/>
            <a:ext cx="7776775" cy="5733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20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Краеведческий музей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8435" name="Picture 3" descr="C:\Users\lenovo\Desktop\фото детского сада\2016\Лето 2016г\июль\Музей. Старшая группа\IMG_2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749" y="1340768"/>
            <a:ext cx="5003252" cy="5040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enovo\Desktop\фото детского сада\2016\Лето 2016г\июль\Музей. Старшая группа\IMG_2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052629" cy="4968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063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«Детская школа искусств» в гостях у дошкольников с программой «Музыка нас связала»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E:\1- фото - совещ\МУЗ-общ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32848" cy="5592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5026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Педагоги и обучающиеся Школы искусства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1- фото - совещ\МУЗ ш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6748"/>
            <a:ext cx="7848872" cy="55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90214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128" y="188640"/>
            <a:ext cx="8260672" cy="125915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Организация </a:t>
            </a:r>
            <a:r>
              <a:rPr lang="ru-RU" sz="2800" b="1" dirty="0" smtClean="0">
                <a:solidFill>
                  <a:srgbClr val="FF0000"/>
                </a:solidFill>
              </a:rPr>
              <a:t>мастер - классов 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 художественной </a:t>
            </a:r>
            <a:r>
              <a:rPr lang="ru-RU" sz="2800" b="1" dirty="0" smtClean="0">
                <a:solidFill>
                  <a:srgbClr val="FF0000"/>
                </a:solidFill>
              </a:rPr>
              <a:t>школе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lenovo\YandexDisk\фото\IMG_1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608512" cy="44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YandexDisk\фото\IMG_12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458" y="2348880"/>
            <a:ext cx="4344542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82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6128" y="0"/>
            <a:ext cx="8322336" cy="177281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Мастер – класс 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в художественной школе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>«раскрашивание  гипсовых  фигурок  акварелью 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МК домик\DSCN1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09838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G:\МК домик\DSCN1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833919" cy="394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6297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6014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Клуб </a:t>
            </a:r>
            <a:r>
              <a:rPr lang="ru-RU" sz="2800" b="1" dirty="0" smtClean="0"/>
              <a:t>«Союз инициативной </a:t>
            </a:r>
            <a:r>
              <a:rPr lang="ru-RU" sz="2800" b="1" dirty="0" smtClean="0"/>
              <a:t>молодежи» </a:t>
            </a:r>
            <a:r>
              <a:rPr lang="ru-RU" sz="2800" b="1" dirty="0" smtClean="0"/>
              <a:t>под </a:t>
            </a:r>
            <a:r>
              <a:rPr lang="ru-RU" sz="2800" b="1" dirty="0" smtClean="0"/>
              <a:t>руководством </a:t>
            </a:r>
            <a:br>
              <a:rPr lang="ru-RU" sz="2800" b="1" dirty="0" smtClean="0"/>
            </a:br>
            <a:r>
              <a:rPr lang="ru-RU" sz="2800" b="1" dirty="0" smtClean="0"/>
              <a:t>методиста  высшей квалификационной категории Дома детства и юношества Н.А</a:t>
            </a:r>
            <a:r>
              <a:rPr lang="ru-RU" sz="2800" b="1" dirty="0" smtClean="0"/>
              <a:t>. Комаровой  проводит с детьми подвижные </a:t>
            </a:r>
            <a:r>
              <a:rPr lang="ru-RU" sz="2800" b="1" dirty="0" smtClean="0"/>
              <a:t>игры</a:t>
            </a:r>
            <a:endParaRPr lang="ru-RU" sz="28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E:\1- фото - совещ\20171012_104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3425"/>
            <a:ext cx="6840760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29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Взаимодействие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с </a:t>
            </a:r>
            <a:r>
              <a:rPr lang="ru-RU" b="1" dirty="0" err="1" smtClean="0">
                <a:solidFill>
                  <a:srgbClr val="FF0000"/>
                </a:solidFill>
              </a:rPr>
              <a:t>Куртамышским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педколледжем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фото- май2018\фото с практики в садике\PgoJUOv0sq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9698"/>
            <a:ext cx="7064402" cy="529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0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3541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МКДОУ «Куртамышский детский сад №8» с 1.09.2017 года заключило договора о социальном партнерстве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с двумя учреждениями культуры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и двумя учреждениями дополнительного образования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42493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0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3466728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Студенты проводят</a:t>
            </a:r>
          </a:p>
          <a:p>
            <a:pPr>
              <a:buNone/>
            </a:pPr>
            <a:r>
              <a:rPr lang="ru-RU" sz="2800" b="1" dirty="0" smtClean="0"/>
              <a:t>с </a:t>
            </a:r>
            <a:r>
              <a:rPr lang="ru-RU" sz="2800" b="1" dirty="0" smtClean="0"/>
              <a:t>детьми занятия, </a:t>
            </a:r>
          </a:p>
          <a:p>
            <a:pPr>
              <a:buNone/>
            </a:pPr>
            <a:r>
              <a:rPr lang="ru-RU" sz="2800" b="1" dirty="0" smtClean="0"/>
              <a:t>организуют их досуг, </a:t>
            </a:r>
          </a:p>
          <a:p>
            <a:pPr>
              <a:buNone/>
            </a:pPr>
            <a:r>
              <a:rPr lang="ru-RU" sz="2800" b="1" dirty="0"/>
              <a:t>у</a:t>
            </a:r>
            <a:r>
              <a:rPr lang="ru-RU" sz="2800" b="1" dirty="0" smtClean="0"/>
              <a:t>частвуют в подготовке</a:t>
            </a:r>
          </a:p>
          <a:p>
            <a:pPr>
              <a:buNone/>
            </a:pPr>
            <a:r>
              <a:rPr lang="ru-RU" sz="2800" b="1" dirty="0" smtClean="0"/>
              <a:t>и </a:t>
            </a:r>
            <a:r>
              <a:rPr lang="ru-RU" sz="2800" b="1" dirty="0" smtClean="0"/>
              <a:t>проведении массовых </a:t>
            </a:r>
          </a:p>
          <a:p>
            <a:pPr>
              <a:buNone/>
            </a:pPr>
            <a:r>
              <a:rPr lang="ru-RU" sz="2800" b="1" dirty="0" smtClean="0"/>
              <a:t>м</a:t>
            </a:r>
            <a:r>
              <a:rPr lang="ru-RU" sz="2800" b="1" dirty="0" smtClean="0"/>
              <a:t>ероприятий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2050" name="Picture 2" descr="C:\Users\1\Desktop\фото- май2018\фото с практики в садике\RcU7CVZrwX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887" y="0"/>
            <a:ext cx="5248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152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фото- май2018\9 мая\2018-05-07 09-49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8969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фото- май2018\9 мая\2018-05-07 09-52-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471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ДОУ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и  социальные партнеры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* МКУ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Куртамышского района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«Районный 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Дом культуры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*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МКУДО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Куртамышского района «</a:t>
            </a:r>
            <a:r>
              <a:rPr lang="ru-RU" sz="28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Куртамышская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Times New Roman"/>
              </a:rPr>
              <a:t> детская школа искусств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* МКУДО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Куртамышского района «Дом детства и юношества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»;</a:t>
            </a:r>
            <a:endParaRPr lang="ru-RU" sz="2800" b="1" dirty="0" smtClean="0">
              <a:solidFill>
                <a:srgbClr val="002060"/>
              </a:solidFill>
              <a:latin typeface="Times New Roman"/>
            </a:endParaRPr>
          </a:p>
          <a:p>
            <a:pPr>
              <a:buFont typeface="Arial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Детская библиотека - филиал МКУК  «Центральная районная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библиотека»</a:t>
            </a:r>
            <a:endParaRPr lang="ru-RU" sz="2800" b="1" dirty="0" smtClean="0">
              <a:solidFill>
                <a:srgbClr val="002060"/>
              </a:solidFill>
              <a:latin typeface="Times New Roman"/>
            </a:endParaRPr>
          </a:p>
          <a:p>
            <a:pPr>
              <a:buFont typeface="Arial" charset="0"/>
              <a:buChar char="•"/>
            </a:pPr>
            <a:r>
              <a:rPr lang="ru-RU" sz="2800" b="1" dirty="0" err="1" smtClean="0">
                <a:solidFill>
                  <a:srgbClr val="002060"/>
                </a:solidFill>
                <a:latin typeface="Times New Roman"/>
              </a:rPr>
              <a:t>Куртамышский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/>
              </a:rPr>
              <a:t>педколледж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20742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>Цель: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создание системы партнерства ДОУ  с  учреждениями дополнительного образования и культуры для обеспечения благоприятных условий всестороннего развития дошкольников, их способностей и творческого потенциала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32645"/>
            <a:ext cx="8496944" cy="44253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  Задачи</a:t>
            </a:r>
            <a:r>
              <a:rPr lang="ru-RU" sz="2800" b="1" dirty="0" smtClean="0">
                <a:solidFill>
                  <a:srgbClr val="FF0000"/>
                </a:solidFill>
              </a:rPr>
              <a:t>: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Установить </a:t>
            </a:r>
            <a:r>
              <a:rPr lang="ru-RU" sz="2800" b="1" dirty="0" smtClean="0">
                <a:solidFill>
                  <a:srgbClr val="002060"/>
                </a:solidFill>
              </a:rPr>
              <a:t>партнерские отношения с  учреждениями для поддержания благоприятного общественного окружения;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Создать </a:t>
            </a:r>
            <a:r>
              <a:rPr lang="ru-RU" sz="2800" b="1" dirty="0" smtClean="0">
                <a:solidFill>
                  <a:srgbClr val="002060"/>
                </a:solidFill>
              </a:rPr>
              <a:t>условия для приобщения ребенка к социокультурным нормам, традициям семьи, общества, государства 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Формировать </a:t>
            </a:r>
            <a:r>
              <a:rPr lang="ru-RU" sz="2800" b="1" dirty="0" smtClean="0">
                <a:solidFill>
                  <a:srgbClr val="002060"/>
                </a:solidFill>
              </a:rPr>
              <a:t>положительный имидж ДОУ в социуме.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61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Районный Дом культуры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Методист Постовалова Е.Н. 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lenovo\Desktop\фото детского сада\2016\Лето 2016г\июль\праздник в парке, подготовительная группа\P728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8800"/>
            <a:ext cx="4531703" cy="460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lenovo\Desktop\фото детского сада\2016\Лето 2016г\Август\РДК 1 СЕНТЯБРЯ\IMG_4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44008" cy="4680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66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720"/>
            <a:ext cx="8496944" cy="15095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Спортивно-развлекательные мероприятия, проводимые методистами РДК пользуются большим успехом у </a:t>
            </a:r>
            <a:r>
              <a:rPr lang="ru-RU" sz="2400" b="1" dirty="0" smtClean="0">
                <a:solidFill>
                  <a:srgbClr val="FF0000"/>
                </a:solidFill>
              </a:rPr>
              <a:t>дошкольников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lenovo\Desktop\фото детского сада\2016\Лето 2016г\Август\РДК\IMG_3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572000" cy="4680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lenovo\Desktop\фото детского сада\2016\Лето 2016г\Август\РДКК\IMG_4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628800"/>
            <a:ext cx="4677091" cy="475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6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Педагог дополнительного образования ДДЮ проводит занятие кружка «Росток»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1- фото - совещ\IMG_9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283967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1- фото - совещ\IMG_9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5"/>
            <a:ext cx="43924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56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Кружок «Умелые ручки» с воспитанниками старшего дошкольного возраста проводит </a:t>
            </a:r>
            <a:r>
              <a:rPr lang="ru-RU" sz="2800" b="1" dirty="0" err="1" smtClean="0">
                <a:solidFill>
                  <a:srgbClr val="FF0000"/>
                </a:solidFill>
              </a:rPr>
              <a:t>Радионова</a:t>
            </a:r>
            <a:r>
              <a:rPr lang="ru-RU" sz="2800" b="1" dirty="0" smtClean="0">
                <a:solidFill>
                  <a:srgbClr val="FF0000"/>
                </a:solidFill>
              </a:rPr>
              <a:t> И.П., </a:t>
            </a:r>
            <a:r>
              <a:rPr lang="ru-RU" sz="2800" b="1" dirty="0" smtClean="0">
                <a:solidFill>
                  <a:srgbClr val="FF0000"/>
                </a:solidFill>
              </a:rPr>
              <a:t>педагог высшей квалификационной категории 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Дома </a:t>
            </a:r>
            <a:r>
              <a:rPr lang="ru-RU" sz="2800" b="1" dirty="0" smtClean="0">
                <a:solidFill>
                  <a:srgbClr val="FF0000"/>
                </a:solidFill>
              </a:rPr>
              <a:t>детства и </a:t>
            </a:r>
            <a:r>
              <a:rPr lang="ru-RU" sz="2800" b="1" dirty="0" smtClean="0">
                <a:solidFill>
                  <a:srgbClr val="FF0000"/>
                </a:solidFill>
              </a:rPr>
              <a:t>юношества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E:\1- фото - совещ\для детсада\IMG_20171002_155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355976" cy="52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1- фото - совещ\для детсада\IMG_20171002_1559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829" y="1628800"/>
            <a:ext cx="4482171" cy="52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00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Кружок «Хочу все знать» проводит Никитина Г.В., педагог </a:t>
            </a:r>
            <a:r>
              <a:rPr lang="ru-RU" sz="2800" b="1" dirty="0" smtClean="0">
                <a:solidFill>
                  <a:srgbClr val="FF0000"/>
                </a:solidFill>
              </a:rPr>
              <a:t> высшей квалификационной категории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Дома детства и юношества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lenovo\Desktop\фото детского сада\2017год\Лето 2017\дом детс. твор-ва\IMG_35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2686">
            <a:off x="4370307" y="1667893"/>
            <a:ext cx="4532332" cy="4521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enovo\Desktop\фото детского сада\2017год\Лето 2017\дом детс. твор-ва\IMG_3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67496">
            <a:off x="202834" y="2014215"/>
            <a:ext cx="4484440" cy="4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4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305</Words>
  <Application>Microsoft Office PowerPoint</Application>
  <PresentationFormat>Экран (4:3)</PresentationFormat>
  <Paragraphs>42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Аптека</vt:lpstr>
      <vt:lpstr>1_Аптека</vt:lpstr>
      <vt:lpstr>МКДОУ Куртамышского района  «Куртамышский детский сад №8»</vt:lpstr>
      <vt:lpstr>МКДОУ «Куртамышский детский сад №8» с 1.09.2017 года заключило договора о социальном партнерстве  с двумя учреждениями культуры  и двумя учреждениями дополнительного образования</vt:lpstr>
      <vt:lpstr> ДОУ  и  социальные партнеры </vt:lpstr>
      <vt:lpstr>Цель: создание системы партнерства ДОУ  с  учреждениями дополнительного образования и культуры для обеспечения благоприятных условий всестороннего развития дошкольников, их способностей и творческого потенциала</vt:lpstr>
      <vt:lpstr>Районный Дом культуры</vt:lpstr>
      <vt:lpstr>Спортивно-развлекательные мероприятия, проводимые методистами РДК пользуются большим успехом у дошкольников</vt:lpstr>
      <vt:lpstr>Педагог дополнительного образования ДДЮ проводит занятие кружка «Росток»</vt:lpstr>
      <vt:lpstr>Кружок «Умелые ручки» с воспитанниками старшего дошкольного возраста проводит Радионова И.П., педагог высшей квалификационной категории   Дома детства и юношества</vt:lpstr>
      <vt:lpstr>Кружок «Хочу все знать» проводит Никитина Г.В., педагог  высшей квалификационной категории  Дома детства и юношества</vt:lpstr>
      <vt:lpstr>Кружок «Школа хороших манер» педагог ДДЮ: Белозерова Ю.В.</vt:lpstr>
      <vt:lpstr>Педагоги ДДЮ со своими детьми в гостях у малышей. «День игр и забав» завершил летний оздоровительный период в ДОУ.</vt:lpstr>
      <vt:lpstr>Городская детская библиотека</vt:lpstr>
      <vt:lpstr>Краеведческий музей </vt:lpstr>
      <vt:lpstr>«Детская школа искусств» в гостях у дошкольников с программой «Музыка нас связала»</vt:lpstr>
      <vt:lpstr>Педагоги и обучающиеся Школы искусства </vt:lpstr>
      <vt:lpstr> Организация мастер - классов   в художественной школе </vt:lpstr>
      <vt:lpstr>Мастер – класс  в художественной школе  «раскрашивание  гипсовых  фигурок  акварелью »</vt:lpstr>
      <vt:lpstr>Клуб «Союз инициативной молодежи» под руководством  методиста  высшей квалификационной категории Дома детства и юношества Н.А. Комаровой  проводит с детьми подвижные игры</vt:lpstr>
      <vt:lpstr>Взаимодействие  с Куртамышским педколледжем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МКДОУ Куртамышского района  «Куртамышский детский сад» №8</dc:title>
  <dc:creator>lenovo</dc:creator>
  <cp:lastModifiedBy>Admin</cp:lastModifiedBy>
  <cp:revision>28</cp:revision>
  <dcterms:created xsi:type="dcterms:W3CDTF">2017-10-29T08:34:38Z</dcterms:created>
  <dcterms:modified xsi:type="dcterms:W3CDTF">2018-09-25T23:55:24Z</dcterms:modified>
</cp:coreProperties>
</file>