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1" r:id="rId2"/>
    <p:sldId id="292" r:id="rId3"/>
    <p:sldId id="295" r:id="rId4"/>
    <p:sldId id="296" r:id="rId5"/>
    <p:sldId id="297" r:id="rId6"/>
    <p:sldId id="298" r:id="rId7"/>
    <p:sldId id="301" r:id="rId8"/>
    <p:sldId id="268" r:id="rId9"/>
    <p:sldId id="285" r:id="rId10"/>
    <p:sldId id="269" r:id="rId11"/>
    <p:sldId id="278" r:id="rId12"/>
    <p:sldId id="282" r:id="rId13"/>
    <p:sldId id="286" r:id="rId14"/>
    <p:sldId id="284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17ED"/>
    <a:srgbClr val="CA1C52"/>
    <a:srgbClr val="344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69497-D09E-4972-BD39-7FDA8083315C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BCFF2-009D-465C-8E5A-516EA48E0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308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BCFF2-009D-465C-8E5A-516EA48E0BA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17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5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620688"/>
            <a:ext cx="6984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учреждение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«Детский сад № 11 «Вишенка»</a:t>
            </a:r>
            <a:b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1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г.Зарайск</a:t>
            </a:r>
            <a:r>
              <a:rPr lang="ru-RU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Московская 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область</a:t>
            </a: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600" b="1" dirty="0"/>
              <a:t> </a:t>
            </a:r>
            <a:br>
              <a:rPr lang="ru-RU" sz="1600" b="1" dirty="0"/>
            </a:br>
            <a:r>
              <a:rPr lang="ru-RU" sz="3200" dirty="0" smtClean="0"/>
              <a:t>                              </a:t>
            </a:r>
            <a:r>
              <a:rPr lang="ru-RU" sz="2400" dirty="0" smtClean="0">
                <a:solidFill>
                  <a:srgbClr val="FF0000"/>
                </a:solidFill>
              </a:rPr>
              <a:t>Проект</a:t>
            </a:r>
          </a:p>
          <a:p>
            <a:r>
              <a:rPr lang="ru-RU" sz="3600" b="1" dirty="0" smtClean="0">
                <a:solidFill>
                  <a:srgbClr val="3017ED"/>
                </a:solidFill>
              </a:rPr>
              <a:t>               «Наш участок»</a:t>
            </a:r>
          </a:p>
          <a:p>
            <a:endParaRPr lang="ru-RU" sz="3600" b="1" dirty="0">
              <a:solidFill>
                <a:srgbClr val="FF0000"/>
              </a:solidFill>
            </a:endParaRPr>
          </a:p>
          <a:p>
            <a:endParaRPr lang="ru-RU" sz="3600" b="1" dirty="0" smtClean="0">
              <a:solidFill>
                <a:srgbClr val="FF0000"/>
              </a:solidFill>
            </a:endParaRPr>
          </a:p>
          <a:p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                            </a:t>
            </a:r>
            <a:r>
              <a:rPr lang="ru-RU" sz="1600" b="1" dirty="0" smtClean="0">
                <a:solidFill>
                  <a:srgbClr val="FF0000"/>
                </a:solidFill>
              </a:rPr>
              <a:t>2016  г.   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284984"/>
            <a:ext cx="15541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65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лето\IMG_20160728_11384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3957"/>
            <a:ext cx="2160240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Admin\Desktop\лето\IMG_20160728_1134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051" y="1268760"/>
            <a:ext cx="1944215" cy="2880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Admin\Desktop\лето\IMG_20160728_11341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68760"/>
            <a:ext cx="2325891" cy="28803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331640" y="476672"/>
            <a:ext cx="7250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Результат проекта</a:t>
            </a:r>
          </a:p>
          <a:p>
            <a:r>
              <a:rPr lang="ru-RU" b="1" dirty="0" smtClean="0"/>
              <a:t>Тропинка </a:t>
            </a:r>
            <a:r>
              <a:rPr lang="ru-RU" b="1" dirty="0" err="1" smtClean="0"/>
              <a:t>здоровья.По</a:t>
            </a:r>
            <a:r>
              <a:rPr lang="ru-RU" b="1" dirty="0" smtClean="0"/>
              <a:t> тропинке мы шагаем – свои ножки разминаем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2646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50" y="954675"/>
            <a:ext cx="1836043" cy="2225129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083" y="308344"/>
            <a:ext cx="2114550" cy="281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308344"/>
            <a:ext cx="8352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Результат проекта.</a:t>
            </a:r>
          </a:p>
          <a:p>
            <a:r>
              <a:rPr lang="ru-RU" b="1" dirty="0" smtClean="0"/>
              <a:t>Спортивные уголки на участке </a:t>
            </a:r>
            <a:endParaRPr lang="ru-RU" b="1" dirty="0"/>
          </a:p>
        </p:txBody>
      </p:sp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64" y="3302719"/>
            <a:ext cx="1992878" cy="2824446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311" y="668421"/>
            <a:ext cx="2157095" cy="287655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686" y="1916832"/>
            <a:ext cx="2078355" cy="2771775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7340"/>
          <a:stretch/>
        </p:blipFill>
        <p:spPr bwMode="auto">
          <a:xfrm>
            <a:off x="6129071" y="4104003"/>
            <a:ext cx="2553335" cy="2133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179804"/>
            <a:ext cx="257873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89" y="3604337"/>
            <a:ext cx="1872208" cy="135241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832" y="780660"/>
            <a:ext cx="2016224" cy="2144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260648"/>
            <a:ext cx="7826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Результат проекта. Экологическая тропа.     Уголок для наблюдения и экспериментирования.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9" y="836095"/>
            <a:ext cx="3960440" cy="2232601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013" y="3308651"/>
            <a:ext cx="1917419" cy="2526237"/>
          </a:xfrm>
          <a:prstGeom prst="rect">
            <a:avLst/>
          </a:prstGeom>
        </p:spPr>
      </p:pic>
      <p:pic>
        <p:nvPicPr>
          <p:cNvPr id="8" name="Рисунок 7" descr="C:\Users\Admin\Desktop\лето\IMG_20160728_09582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3" y="836095"/>
            <a:ext cx="1892935" cy="216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36426"/>
            <a:ext cx="157027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C:\Users\Admin\Desktop\лето\IMG_20160617_080704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64" y="3501008"/>
            <a:ext cx="1870341" cy="2529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231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692696"/>
            <a:ext cx="2304256" cy="2592288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66"/>
          <a:stretch/>
        </p:blipFill>
        <p:spPr bwMode="auto">
          <a:xfrm>
            <a:off x="5885096" y="329184"/>
            <a:ext cx="2952750" cy="2461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9873" y="126287"/>
            <a:ext cx="6108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Результат проекта. Уголок для сюжетно - ролевых игр</a:t>
            </a: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621" y="3034642"/>
            <a:ext cx="2171700" cy="289560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92696"/>
            <a:ext cx="2088232" cy="288032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12976"/>
            <a:ext cx="2152650" cy="28695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68708" y="3903796"/>
            <a:ext cx="3166905" cy="178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212976"/>
            <a:ext cx="2419350" cy="3225165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9980"/>
            <a:ext cx="2447925" cy="3240360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0" r="22747" b="12873"/>
          <a:stretch/>
        </p:blipFill>
        <p:spPr bwMode="auto">
          <a:xfrm>
            <a:off x="1907704" y="3315030"/>
            <a:ext cx="2736304" cy="3398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629942"/>
            <a:ext cx="4788024" cy="26991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47664" y="260648"/>
            <a:ext cx="4870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Результат проекта. Песочница, </a:t>
            </a:r>
            <a:r>
              <a:rPr lang="ru-RU" dirty="0" err="1" smtClean="0"/>
              <a:t>корабль,домик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87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75656" y="116632"/>
            <a:ext cx="7128792" cy="1368152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endParaRPr lang="ru-RU" sz="18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sz="18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7200" b="1" dirty="0" smtClean="0">
                <a:solidFill>
                  <a:srgbClr val="C00000"/>
                </a:solidFill>
                <a:latin typeface="Comic Sans MS" pitchFamily="66" charset="0"/>
              </a:rPr>
              <a:t>СПАСИБО ЗА ВНИМАНИЕ</a:t>
            </a:r>
          </a:p>
          <a:p>
            <a:pPr algn="ctr">
              <a:buNone/>
            </a:pPr>
            <a:endParaRPr lang="ru-RU" sz="18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</a:p>
          <a:p>
            <a:pPr algn="ctr">
              <a:buNone/>
            </a:pPr>
            <a:endParaRPr lang="ru-RU" sz="18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sz="18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sz="18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sz="18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sz="18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sz="1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84790" y="1004198"/>
            <a:ext cx="6472900" cy="36489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7744" y="4941168"/>
            <a:ext cx="63893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Вывод: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b="1" dirty="0" smtClean="0"/>
              <a:t>Мы </a:t>
            </a:r>
            <a:r>
              <a:rPr lang="ru-RU" b="1" dirty="0"/>
              <a:t>не можем изменить весь мир, но можем изменить себя, </a:t>
            </a:r>
            <a:endParaRPr lang="ru-RU" b="1" dirty="0" smtClean="0"/>
          </a:p>
          <a:p>
            <a:r>
              <a:rPr lang="ru-RU" b="1" dirty="0" smtClean="0"/>
              <a:t>свое </a:t>
            </a:r>
            <a:r>
              <a:rPr lang="ru-RU" b="1" dirty="0"/>
              <a:t>отношение к тому, что происходит вокруг нас. </a:t>
            </a:r>
            <a:endParaRPr lang="ru-RU" b="1" dirty="0" smtClean="0"/>
          </a:p>
          <a:p>
            <a:r>
              <a:rPr lang="ru-RU" b="1" dirty="0" smtClean="0"/>
              <a:t>Детей </a:t>
            </a:r>
            <a:r>
              <a:rPr lang="ru-RU" b="1" dirty="0"/>
              <a:t>учит то, что их окружает!</a:t>
            </a:r>
          </a:p>
          <a:p>
            <a:r>
              <a:rPr lang="ru-RU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15808" y="332656"/>
            <a:ext cx="17281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</a:t>
            </a:r>
            <a:endParaRPr lang="ru-RU" dirty="0"/>
          </a:p>
          <a:p>
            <a:endParaRPr lang="ru-RU" sz="1000" dirty="0" smtClean="0"/>
          </a:p>
          <a:p>
            <a:endParaRPr lang="ru-RU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89" y="1307257"/>
            <a:ext cx="7920879" cy="515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16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21088"/>
            <a:ext cx="304165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620688"/>
            <a:ext cx="74888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Основания для разработки проекта </a:t>
            </a:r>
          </a:p>
          <a:p>
            <a:r>
              <a:rPr lang="ru-RU" sz="1600" dirty="0"/>
              <a:t>Желание изменить уже сложившуюся среду территории детского сада, создать индивидуальный и стильный облик </a:t>
            </a:r>
            <a:endParaRPr lang="ru-RU" sz="1600" dirty="0" smtClean="0"/>
          </a:p>
          <a:p>
            <a:r>
              <a:rPr lang="ru-RU" sz="1600" dirty="0" smtClean="0"/>
              <a:t>дошкольного </a:t>
            </a:r>
            <a:r>
              <a:rPr lang="ru-RU" sz="1600" dirty="0"/>
              <a:t>учреждения, соответствующий общим законам организации пространства под открытым небом, интересный детям и родителям</a:t>
            </a:r>
            <a:r>
              <a:rPr lang="ru-RU" sz="1600" dirty="0" smtClean="0"/>
              <a:t>,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позволяющий более интересно организовать свободную деятельность детей на природе.</a:t>
            </a:r>
          </a:p>
          <a:p>
            <a:r>
              <a:rPr lang="ru-RU" sz="1600" b="1" dirty="0" smtClean="0"/>
              <a:t>Проблема</a:t>
            </a:r>
            <a:r>
              <a:rPr lang="ru-RU" sz="1600" b="1" dirty="0"/>
              <a:t>:</a:t>
            </a:r>
          </a:p>
          <a:p>
            <a:r>
              <a:rPr lang="ru-RU" sz="1600" dirty="0"/>
              <a:t>• отсутствие благоприятных условий для пребывания детей на участке детского сада;</a:t>
            </a:r>
          </a:p>
          <a:p>
            <a:r>
              <a:rPr lang="ru-RU" sz="1600" dirty="0"/>
              <a:t>• отсутствие развивающей среды на участке, позволяющей более интересно и познавательно организовать </a:t>
            </a:r>
            <a:endParaRPr lang="ru-RU" sz="1600" dirty="0" smtClean="0"/>
          </a:p>
          <a:p>
            <a:r>
              <a:rPr lang="ru-RU" sz="1600" dirty="0" smtClean="0"/>
              <a:t>свободную </a:t>
            </a:r>
            <a:r>
              <a:rPr lang="ru-RU" sz="1600" dirty="0"/>
              <a:t>деятельность детей на природе.</a:t>
            </a:r>
          </a:p>
          <a:p>
            <a:r>
              <a:rPr lang="ru-RU" sz="1600" dirty="0"/>
              <a:t>Предполагаемое распределение ролей: воспитатели и родители совместно</a:t>
            </a:r>
          </a:p>
        </p:txBody>
      </p:sp>
    </p:spTree>
    <p:extLst>
      <p:ext uri="{BB962C8B-B14F-4D97-AF65-F5344CB8AC3E}">
        <p14:creationId xmlns:p14="http://schemas.microsoft.com/office/powerpoint/2010/main" val="387745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6908"/>
            <a:ext cx="7232930" cy="597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17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827" y="332656"/>
            <a:ext cx="6480720" cy="443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68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63" y="362761"/>
            <a:ext cx="7739729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10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404665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ФОТООТЧЕТ О ПРОДЕЛАННОЙ РАБОТЕ</a:t>
            </a:r>
          </a:p>
          <a:p>
            <a:r>
              <a:rPr lang="ru-RU" sz="1600" dirty="0"/>
              <a:t> </a:t>
            </a:r>
            <a:r>
              <a:rPr lang="ru-RU" sz="1600" b="1" dirty="0" smtClean="0"/>
              <a:t>1 </a:t>
            </a:r>
            <a:r>
              <a:rPr lang="ru-RU" sz="1600" b="1" dirty="0"/>
              <a:t>этап – Подготовительный. Родительское собрание</a:t>
            </a:r>
            <a:endParaRPr lang="ru-RU" sz="1600" dirty="0"/>
          </a:p>
          <a:p>
            <a:r>
              <a:rPr lang="ru-RU" sz="1600" b="1" dirty="0"/>
              <a:t> (обсуждение вопросов реализации проекта)</a:t>
            </a:r>
            <a:endParaRPr lang="ru-RU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322088"/>
            <a:ext cx="2448272" cy="1836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02332"/>
            <a:ext cx="1224136" cy="123566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415" y="1628800"/>
            <a:ext cx="2650490" cy="198755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924944"/>
            <a:ext cx="2693035" cy="201993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269" y="3692659"/>
            <a:ext cx="2756172" cy="2182852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10" y="4653136"/>
            <a:ext cx="1336040" cy="12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3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653" y="908719"/>
            <a:ext cx="1872208" cy="25098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404664"/>
            <a:ext cx="8823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Фотоотчет  о проделанной работе. Помощь родителей в благоустройстве участка</a:t>
            </a:r>
            <a:endParaRPr lang="ru-RU" dirty="0"/>
          </a:p>
        </p:txBody>
      </p:sp>
      <p:pic>
        <p:nvPicPr>
          <p:cNvPr id="6" name="Рисунок 5" descr="C:\Users\Admin\Desktop\лето\IMG_20160617_10563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19"/>
            <a:ext cx="1944216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47510"/>
            <a:ext cx="1944216" cy="2617793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52" y="908719"/>
            <a:ext cx="1872208" cy="2509897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485" y="4077072"/>
            <a:ext cx="3024336" cy="208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3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03424"/>
            <a:ext cx="2160240" cy="27363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26064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Результат проекта.</a:t>
            </a:r>
          </a:p>
          <a:p>
            <a:r>
              <a:rPr lang="ru-RU" b="1" dirty="0" smtClean="0"/>
              <a:t>Зона отдыха</a:t>
            </a:r>
            <a:endParaRPr lang="ru-RU" b="1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91"/>
          <a:stretch/>
        </p:blipFill>
        <p:spPr bwMode="auto">
          <a:xfrm>
            <a:off x="6156176" y="1376772"/>
            <a:ext cx="2855401" cy="2952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123347"/>
            <a:ext cx="2321560" cy="3095625"/>
          </a:xfrm>
          <a:prstGeom prst="rect">
            <a:avLst/>
          </a:prstGeom>
        </p:spPr>
      </p:pic>
      <p:pic>
        <p:nvPicPr>
          <p:cNvPr id="7" name="Рисунок 6" descr="C:\Users\Admin\Desktop\лето\IMG_20160728_095759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" r="6201" b="34401"/>
          <a:stretch/>
        </p:blipFill>
        <p:spPr bwMode="auto">
          <a:xfrm>
            <a:off x="2987824" y="514278"/>
            <a:ext cx="3021657" cy="23890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802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204</Words>
  <Application>Microsoft Office PowerPoint</Application>
  <PresentationFormat>Экран (4:3)</PresentationFormat>
  <Paragraphs>49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Возрастные особенности  детей 4-5 лет</dc:title>
  <dc:creator>Julinika</dc:creator>
  <cp:lastModifiedBy>администратор</cp:lastModifiedBy>
  <cp:revision>55</cp:revision>
  <dcterms:created xsi:type="dcterms:W3CDTF">2013-03-14T19:12:35Z</dcterms:created>
  <dcterms:modified xsi:type="dcterms:W3CDTF">2017-05-29T12:23:00Z</dcterms:modified>
</cp:coreProperties>
</file>