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E4D"/>
    <a:srgbClr val="A8DB55"/>
    <a:srgbClr val="F86F38"/>
    <a:srgbClr val="54DC9E"/>
    <a:srgbClr val="B17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A96E-84EE-4FAF-B541-211ADC36B740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46AED-4DFC-4048-8554-8F516253E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298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A96E-84EE-4FAF-B541-211ADC36B740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46AED-4DFC-4048-8554-8F516253E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91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A96E-84EE-4FAF-B541-211ADC36B740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46AED-4DFC-4048-8554-8F516253E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42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A96E-84EE-4FAF-B541-211ADC36B740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46AED-4DFC-4048-8554-8F516253E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41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A96E-84EE-4FAF-B541-211ADC36B740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46AED-4DFC-4048-8554-8F516253E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3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A96E-84EE-4FAF-B541-211ADC36B740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46AED-4DFC-4048-8554-8F516253E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1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A96E-84EE-4FAF-B541-211ADC36B740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46AED-4DFC-4048-8554-8F516253E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211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A96E-84EE-4FAF-B541-211ADC36B740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46AED-4DFC-4048-8554-8F516253E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498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A96E-84EE-4FAF-B541-211ADC36B740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46AED-4DFC-4048-8554-8F516253E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81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A96E-84EE-4FAF-B541-211ADC36B740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46AED-4DFC-4048-8554-8F516253E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121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A96E-84EE-4FAF-B541-211ADC36B740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46AED-4DFC-4048-8554-8F516253E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033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EA96E-84EE-4FAF-B541-211ADC36B740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46AED-4DFC-4048-8554-8F516253E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63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94704" y="159985"/>
            <a:ext cx="9955369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 МАОУ «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Аромашевская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им.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В.Д.Кармацкого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д/с «Сказка»</a:t>
            </a:r>
          </a:p>
          <a:p>
            <a:pPr algn="ctr"/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«Воспитание основ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безопасного поведения у дошкольников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одно из направлений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социально-коммуникативного развития»</a:t>
            </a:r>
          </a:p>
          <a:p>
            <a:pPr algn="ctr"/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Подготовила воспитатель: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Алферова Татьяна Алексеевна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04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52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8642" y="811368"/>
            <a:ext cx="1053491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none" strike="noStrike" baseline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800" b="1" i="1" u="sng" strike="noStrike" baseline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</a:t>
            </a:r>
            <a:r>
              <a:rPr lang="ru-RU" sz="2800" b="1" i="1" strike="noStrike" baseline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</a:t>
            </a:r>
            <a:r>
              <a:rPr lang="ru-RU" sz="2800" b="1" i="1" u="none" strike="noStrike" baseline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воспитанию у детей навыков безопасного поведения</a:t>
            </a:r>
          </a:p>
          <a:p>
            <a:pPr algn="ctr"/>
            <a:endParaRPr lang="ru-RU" sz="2800" b="0" i="0" u="none" strike="noStrike" baseline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механическое заучивание детьми правил безопасного поведения, а воспитание у них навыков безопасного поведения в окружающей его обстановке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родители не должны ограничиваться словами и показом картинок (хотя это тоже важно). С детьми надо рассматривать и анализировать различные жизненные ситуации, если возможно, проигрывать их в реальной обстановке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не только по графику или плану, а использовать каждую возможность(ежедневно), в процессе игр, прогулок и т.д., чтобы помочь детям полностью усвоить правила, обращать внимание детей на ту или иную сторону правил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ребенка: его координацию, внимание, наблюдательность, реакцию и т.д. Эти качества очень нужны и для безопасного поведения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731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6975" y="837126"/>
            <a:ext cx="1061219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0" u="none" strike="noStrike" baseline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«Уголок безопасности в соответствии ФГОС»</a:t>
            </a:r>
          </a:p>
          <a:p>
            <a:pPr algn="just"/>
            <a:r>
              <a:rPr lang="ru-RU" sz="2000" b="1" dirty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младшая </a:t>
            </a:r>
            <a:r>
              <a:rPr lang="ru-RU" sz="2000" b="1" dirty="0" smtClean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r>
              <a:rPr lang="ru-RU" sz="2000" dirty="0" smtClean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baseline="0" dirty="0" smtClean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2 до 3 лет) </a:t>
            </a:r>
          </a:p>
          <a:p>
            <a:pPr algn="just"/>
            <a:r>
              <a:rPr lang="ru-RU" sz="20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с элементарными правилами безопасного поведения в природе (не подходить к незнакомым животным, не гладить их, не дразнить; не рвать и не брать в рот растения и пр.)</a:t>
            </a:r>
          </a:p>
          <a:p>
            <a:pPr algn="just"/>
            <a:r>
              <a:rPr lang="ru-RU" sz="2000" b="1" dirty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Соответственно, в уголках должны быть:</a:t>
            </a:r>
            <a:endParaRPr lang="ru-RU" sz="2000" dirty="0">
              <a:solidFill>
                <a:srgbClr val="6C0E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-Набор транспортных средств;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-Иллюстрации с изображением транспортных средств;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-Кружки красного и зелёного цвета, макет пешеходного светофора.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-Атрибуты к сюжетно-ролевой игре «Транспорт» (разноцветные рули, шапочки разных видов машин, нагрудные знаки, жилеты с изображением того или иного вида транспорта и т. д.)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-Дидактические игры «Собери машину» (из 4-х частей, «Поставь машину в гараж», «Светофор» и другие, соответствующие возрасту игры.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-Небольшие игрушки (фигурки людей, животных)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-Книжка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«Кошкин дом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246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98490" y="751344"/>
            <a:ext cx="105220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младшая </a:t>
            </a:r>
            <a:r>
              <a:rPr lang="ru-RU" sz="2000" b="1" dirty="0" smtClean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2000" dirty="0" smtClean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3 до 4 лет) </a:t>
            </a:r>
            <a:endParaRPr lang="ru-RU" sz="2000" dirty="0" smtClean="0">
              <a:solidFill>
                <a:srgbClr val="6C0E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простейших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взаимосвязях в живой и неживой природе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Знакомить с правилами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 в природе(не рвать без надобности растения, не ломать ветки деревьев, не трогать животных 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др.)</a:t>
            </a:r>
          </a:p>
          <a:p>
            <a:pPr algn="just"/>
            <a:r>
              <a:rPr lang="ru-RU" sz="2000" b="1" dirty="0" smtClean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</a:t>
            </a:r>
            <a:r>
              <a:rPr lang="ru-RU" sz="2000" b="1" dirty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уголках должны быть</a:t>
            </a:r>
            <a:r>
              <a:rPr lang="ru-RU" sz="2000" b="1" dirty="0" smtClean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 с изображением транспортных средств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кружки красного и зелёного цвета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пешеходного светофора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к сюжетно-ролевой игре «Транспорт» (разноцветные рули, шапочки разных видов машин, нагрудные знаки, жилеты с изображением того или иного вида транспорта и т. д.) 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«Собери машину» (из 4-х частей, «Поставь машину в гараж», «Светофор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для игры на классификацию видов транспорта; простейший макет улицы (желательно крупный, где обозначены тротуар и проезжая часть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транспортного светофора (плоскостной) 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Мишке стать здоровым» 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13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8388" y="615601"/>
            <a:ext cx="1071522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</a:t>
            </a:r>
            <a:r>
              <a:rPr lang="ru-RU" sz="2000" dirty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4 до 5 лет) 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знакомить с многообразием животного и растительного мира, с явлениями неживой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природы.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элементарные представления о способах взаимодействия с животными и растениями, о правилах поведения в природе.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понятия: «съедобное», «несъедобное», «лекарственные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растения».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с опасными насекомыми и ядовитыми растениями.</a:t>
            </a:r>
          </a:p>
          <a:p>
            <a:pPr algn="just"/>
            <a:r>
              <a:rPr lang="ru-RU" sz="2000" b="1" dirty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Соответственно, в уголках должны быть:</a:t>
            </a:r>
            <a:endParaRPr lang="ru-RU" sz="2000" dirty="0">
              <a:solidFill>
                <a:srgbClr val="6C0E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светофора с переключающимися сигналами, действующий от батарейки;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дидактические игры «Найди свой цвет», «Собери светофор»;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макет улицы с пешеходным переходом (обязательно) .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полотно с изображением дорог, пешеходных переходов;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мелкий транспорт.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макеты домов, деревьев, дорожных знаков, светофор.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небольшие игрушки (фигурки людей) .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игра «Добрый и злой человек»,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Наглядный материал «Как вести себя дома и на улице», «Опасные предметы», «Будь осторожен с электроприборами».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638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4298" y="682581"/>
            <a:ext cx="104834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0" u="none" strike="noStrike" baseline="0" dirty="0" smtClean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  <a:r>
              <a:rPr lang="ru-RU" sz="2400" dirty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smtClean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5 до 6 лет) </a:t>
            </a:r>
          </a:p>
          <a:p>
            <a:pPr algn="just"/>
            <a:r>
              <a:rPr lang="ru-RU" sz="24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основы экологической культуры и безопасного поведения в природе.</a:t>
            </a:r>
          </a:p>
          <a:p>
            <a:pPr algn="just"/>
            <a:r>
              <a:rPr lang="ru-RU" sz="24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понятия о том, что в природе все взаимосвязано, что</a:t>
            </a:r>
            <a:r>
              <a:rPr lang="ru-RU" sz="2400" b="0" i="0" u="none" strike="noStrik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не должен нарушать эту взаимосвязь, чтобы не навредить животному и растительному миру. </a:t>
            </a:r>
          </a:p>
          <a:p>
            <a:pPr algn="just"/>
            <a:r>
              <a:rPr lang="ru-RU" sz="24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с явлениями неживой природы (гроза, гром, молния, радуга, с правилами поведения при грозе. </a:t>
            </a:r>
          </a:p>
          <a:p>
            <a:pPr algn="just"/>
            <a:r>
              <a:rPr lang="ru-RU" sz="24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детей с правилами оказания первой помощи при ушибах и укусах насекомых.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770" y="4095483"/>
            <a:ext cx="4124889" cy="216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1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4248" y="669701"/>
            <a:ext cx="1058643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Соответственно, в уголках должны быть:</a:t>
            </a:r>
            <a:endParaRPr lang="ru-RU" sz="2000" dirty="0">
              <a:solidFill>
                <a:srgbClr val="6C0E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-макет перекрёстка, чтобы моделировать улицу;</a:t>
            </a:r>
          </a:p>
          <a:p>
            <a:pPr lvl="0"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-набор дорожных знаков, в который обязательно входят такие дорожные знаки, как:</a:t>
            </a:r>
          </a:p>
          <a:p>
            <a:pPr lvl="0"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-информационно-указательные 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Пешеходный переход», «Подземный пешеходный переход», «Место остановки автобуса и (или) троллейбуса»;</a:t>
            </a:r>
          </a:p>
          <a:p>
            <a:pPr lvl="0"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-предупреждающие знаки –«Дети»;</a:t>
            </a:r>
          </a:p>
          <a:p>
            <a:pPr lvl="0"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-запрещающие знаки –«Движение пешеходов запрещено», «Движение на велосипедах запрещено»; </a:t>
            </a:r>
            <a:endParaRPr lang="ru-RU" sz="20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</a:t>
            </a: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предписывающие знаки –«Пешеходная дорожка», «Велосипедная дорожка»; </a:t>
            </a:r>
          </a:p>
          <a:p>
            <a:pPr lvl="0" algn="just"/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</a:t>
            </a: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знаки приоритета – «Главная дорога», «Уступи дорогу»;</a:t>
            </a:r>
          </a:p>
          <a:p>
            <a:pPr lvl="0" algn="just"/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-знаки </a:t>
            </a: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сервиса –«Больница», «Телефон», «Пункт питания».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4248" y="3979572"/>
            <a:ext cx="10586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-дидактические игры: «О чём говорят знаки? », «Угадай знак», «Где спрятался знак? », «Перекрёсток», «Наша улица»</a:t>
            </a:r>
          </a:p>
          <a:p>
            <a:r>
              <a:rPr lang="ru-RU" sz="2000" b="0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-схемы жестов регулировщика, дидактическая игра «Что говорит жезл? », атрибуты инспектора ДПС: жезл, фуражка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562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2885" y="734096"/>
            <a:ext cx="105091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группа </a:t>
            </a:r>
            <a:r>
              <a:rPr lang="ru-RU" sz="2400" dirty="0" smtClean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 6 до 7 лет)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основы экологической культуры.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знакомить с правилами поведения на природе.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с Красной книгой, с отдельными представителями животного и растительного мира, занесенными в нее.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Уточнять и расширять представления о таких явлениях природы, как гроза, гром, молния, радуга, ураган, знакомить с правилами поведения человека в этих условиях.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115" y="3429000"/>
            <a:ext cx="4573073" cy="274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73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5763" y="597456"/>
            <a:ext cx="1052204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baseline="0" dirty="0" smtClean="0">
                <a:solidFill>
                  <a:srgbClr val="6C0E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Соответственно, в уголках должны быть:</a:t>
            </a:r>
            <a:endParaRPr lang="ru-RU" sz="2000" b="0" i="0" u="none" strike="noStrike" baseline="0" dirty="0" smtClean="0">
              <a:solidFill>
                <a:srgbClr val="6C0E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-дидактические игры по различным направлениям (безопасность в быту, на дороге, при пожаре, охрана и укрепление здоровья и др.) Например: «Кто из этих людей твои родственники», «Кто лишний», «Как можно закончить предложение», «Угадай по признаку» и др.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-учебные макеты, перекрестки;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-книги разных авторов на соответствующую тематику;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-справочная литература: энциклопедии, справочники;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-строительные конструкторы по с блоками среднего и маленького размера;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-транспорт: специальный транспорт (скорая помощь, пожарная машина, машина полиции) ;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-настольно-печатные игры;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-макет нашего микрорайона с разметкой, дорожными знаками, транспортом, светофорами, мелкими игрушками-куклами;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-разные альбомы на данную тему;</a:t>
            </a:r>
          </a:p>
          <a:p>
            <a:pPr algn="just"/>
            <a:r>
              <a:rPr lang="ru-RU" sz="20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аудиозаписи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художественными произведениями по правилам дорожного движения;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774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0005" y="708339"/>
            <a:ext cx="104962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-альбомы со стихами и загадками, книжки-раскраски;</a:t>
            </a:r>
          </a:p>
          <a:p>
            <a:pPr algn="just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-иллюстрации об опасных ситуациях в жизни детей;</a:t>
            </a:r>
          </a:p>
          <a:p>
            <a:pPr algn="just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-семейные проекты: «Дорожные знаки»; «Правила пользования велосипедом», «Правила дорожного движения, которые мы соблюдаем со своей семьей», и др.</a:t>
            </a:r>
          </a:p>
          <a:p>
            <a:pPr algn="just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-картотека «опасных ситуаций» (для их показа можно сделать импровизированный телевизор, или компьютер) ;</a:t>
            </a:r>
          </a:p>
          <a:p>
            <a:pPr algn="just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-окно выдачи водительских удостоверений, сдавшим экзамен по правилам дорожного движения.</a:t>
            </a:r>
          </a:p>
          <a:p>
            <a:pPr algn="just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-разметка: две полосы движения, пешеходные переходы, «зебра», «островок безопасности», тротуары, перекрёсток,</a:t>
            </a:r>
          </a:p>
          <a:p>
            <a:pPr algn="just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-действующий светофор,</a:t>
            </a:r>
          </a:p>
          <a:p>
            <a:pPr algn="just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-знаки дорожного движения для улицы,</a:t>
            </a:r>
          </a:p>
          <a:p>
            <a:pPr algn="just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-детский транспорт: велосипеды, самокаты, машины, коляски,</a:t>
            </a:r>
          </a:p>
          <a:p>
            <a:pPr algn="just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-наглядная информация: плакаты, баннеры.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154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10" y="878947"/>
            <a:ext cx="6616068" cy="53479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6378" y="1120462"/>
            <a:ext cx="39188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</a:p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4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36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031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23493" y="612845"/>
            <a:ext cx="1007127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i="0" u="none" strike="noStrike" baseline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0" u="none" strike="noStrike" baseline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–коммуникативное развитие </a:t>
            </a:r>
            <a:endParaRPr lang="ru-RU" sz="3600" b="0" i="0" u="none" strike="noStrike" baseline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усвоения и дальнейшего развития индивидом социально-культурного опыта, необходимого для его включения в систему общественных отношений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62" y="4090720"/>
            <a:ext cx="10419009" cy="20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75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6822" y="515155"/>
            <a:ext cx="10844011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0" u="none" strike="noStrike" baseline="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Социально –коммуникативное развитие дошкольника направлено на решение следующих задач: </a:t>
            </a:r>
            <a:endParaRPr lang="ru-RU" sz="2400" b="0" i="0" u="none" strike="noStrike" baseline="0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1.Развитие дошкольников по усвоению норм и ценностей, принятых в обществе, включая моральные и нравственные ценности. Формирование положительного отношения и чувства принадлежности к своей семье, малой и большой Родине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Формирование основ собственной безопасности и безопасности окружающего мира «в быту, социуме, природе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Овладение элементарными общепринятыми нормами и правилами поведения в социуме на основе первичных ценностно-моральных представлений о том, «что такое хорошо и что такое плохо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Овладение элементарными нормами и правилами здорового образа жизни (в питании, двигательном режиме, закаливании, при формировании полезных привычек и др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algn="just"/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Развитие эмоционально –ценностного восприятия произведения искусства ( словесного, музыкального, изобразительного), мира природы.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983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0006" y="643944"/>
            <a:ext cx="10534918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900" b="0" i="0" u="none" strike="noStrike" baseline="0" dirty="0" smtClean="0">
              <a:solidFill>
                <a:srgbClr val="000000"/>
              </a:solidFill>
              <a:latin typeface="Franklin Gothic Heavy"/>
            </a:endParaRPr>
          </a:p>
          <a:p>
            <a:pPr algn="ctr"/>
            <a:r>
              <a:rPr lang="ru-RU" sz="3600" b="0" i="0" u="none" strike="noStrike" baseline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развитие ребёнка дошкольного возраста </a:t>
            </a:r>
            <a:r>
              <a:rPr lang="ru-RU" sz="3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-процесс, в течение которого ребенок усваивает ценности, традиции своего народа, культуру общества, в котором ему предстоит жить. </a:t>
            </a:r>
          </a:p>
          <a:p>
            <a:pPr algn="ctr"/>
            <a:r>
              <a:rPr lang="ru-RU" sz="36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опыт представлен в структуре личности неповторимым сочетанием находящихся в тесной взаимозависимости четырех компонентов: </a:t>
            </a:r>
            <a:r>
              <a:rPr lang="ru-RU" sz="3600" b="0" i="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навыки, специфические знания , социальные качества, ролевое поведение. </a:t>
            </a:r>
          </a:p>
          <a:p>
            <a:pPr algn="ctr"/>
            <a:endParaRPr lang="ru-RU" b="0" i="0" u="none" strike="noStrike" baseline="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ru-RU" sz="800" b="0" i="0" u="none" strike="noStrike" baseline="0" dirty="0" smtClean="0">
                <a:latin typeface="Calibri" panose="020F0502020204030204" pitchFamily="34" charset="0"/>
              </a:rPr>
              <a:t>4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3491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4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3639" y="759855"/>
            <a:ext cx="117283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u="none" strike="noStrike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Огромное влияние на процесс социализации дошкольников оказывают: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906" y="2100736"/>
            <a:ext cx="3855716" cy="3858617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837125" y="1351916"/>
            <a:ext cx="3425781" cy="23056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(родители, братья, сестры, бабушки, дедушки и другие родственники)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34095" y="3887982"/>
            <a:ext cx="3631842" cy="22795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(сверстники, друзья)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234532" y="2451804"/>
            <a:ext cx="3189029" cy="27174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(в первую очередь воспитатели)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13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747752" y="2153991"/>
            <a:ext cx="4069724" cy="2550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50" b="0" i="0" u="none" strike="noStrike" baseline="0" dirty="0" smtClean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400" i="1" u="none" strike="noStrike" baseline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всего хода развития и воспитания ребенка в дошкольном возрасте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4172755" y="592429"/>
            <a:ext cx="3644721" cy="1159098"/>
          </a:xfrm>
          <a:prstGeom prst="wedgeRectCallout">
            <a:avLst>
              <a:gd name="adj1" fmla="val -47020"/>
              <a:gd name="adj2" fmla="val 11155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0" i="1" u="none" strike="noStrike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гармоничное развитие его личностных качеств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8216721" y="1043189"/>
            <a:ext cx="2820473" cy="1648496"/>
          </a:xfrm>
          <a:prstGeom prst="wedgeRectCallout">
            <a:avLst>
              <a:gd name="adj1" fmla="val -60164"/>
              <a:gd name="adj2" fmla="val 97656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0" i="1" u="none" strike="noStrike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ребенком самого себя, своих возможностей и индивидуальных особенностей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940159" y="1043190"/>
            <a:ext cx="2833351" cy="1648496"/>
          </a:xfrm>
          <a:prstGeom prst="wedgeRectCallout">
            <a:avLst>
              <a:gd name="adj1" fmla="val 43484"/>
              <a:gd name="adj2" fmla="val 92230"/>
            </a:avLst>
          </a:prstGeom>
          <a:solidFill>
            <a:srgbClr val="A8DB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0" i="1" u="none" strike="noStrike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раскрытие его индивидуального возрастного потенциала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4172755" y="4997003"/>
            <a:ext cx="3644721" cy="1197735"/>
          </a:xfrm>
          <a:prstGeom prst="wedgeRectCallout">
            <a:avLst>
              <a:gd name="adj1" fmla="val -43936"/>
              <a:gd name="adj2" fmla="val -86867"/>
            </a:avLst>
          </a:prstGeom>
          <a:solidFill>
            <a:srgbClr val="B17F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0" i="1" u="none" strike="noStrike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к школьному обучению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914401" y="4011769"/>
            <a:ext cx="2833351" cy="1803040"/>
          </a:xfrm>
          <a:prstGeom prst="wedgeRectCallout">
            <a:avLst>
              <a:gd name="adj1" fmla="val 44167"/>
              <a:gd name="adj2" fmla="val -72418"/>
            </a:avLst>
          </a:prstGeom>
          <a:solidFill>
            <a:srgbClr val="54DC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0" i="1" u="none" strike="noStrike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основами физической культуры и здорового образа жизни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8216721" y="4108361"/>
            <a:ext cx="2820473" cy="1706448"/>
          </a:xfrm>
          <a:prstGeom prst="wedgeRectCallout">
            <a:avLst>
              <a:gd name="adj1" fmla="val -58969"/>
              <a:gd name="adj2" fmla="val -78596"/>
            </a:avLst>
          </a:prstGeom>
          <a:solidFill>
            <a:srgbClr val="F86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0" i="1" u="none" strike="noStrike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общаться и сотрудничать со взрослыми и сверстниками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536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566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1673" y="579550"/>
            <a:ext cx="10315978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u="none" strike="noStrike" baseline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</a:t>
            </a:r>
            <a:endParaRPr lang="ru-RU" sz="44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1.Занятия</a:t>
            </a:r>
          </a:p>
          <a:p>
            <a:r>
              <a:rPr lang="ru-RU" sz="28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2. Проблемные ситуации</a:t>
            </a:r>
          </a:p>
          <a:p>
            <a:r>
              <a:rPr lang="ru-RU" sz="28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3. </a:t>
            </a:r>
            <a:r>
              <a:rPr lang="ru-RU" sz="2800" b="0" i="0" u="none" strike="noStrike" baseline="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Поисково</a:t>
            </a:r>
            <a:r>
              <a:rPr lang="ru-RU" sz="28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–творческие задания</a:t>
            </a:r>
          </a:p>
          <a:p>
            <a:r>
              <a:rPr lang="ru-RU" sz="28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4. Сюжетно –ролевые, досуговые, обучающие, народные и дидактические игры</a:t>
            </a:r>
          </a:p>
          <a:p>
            <a:r>
              <a:rPr lang="ru-RU" sz="28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5. Познавательные беседы</a:t>
            </a:r>
          </a:p>
          <a:p>
            <a:r>
              <a:rPr lang="ru-RU" sz="28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6. Просмотр видеофильмов</a:t>
            </a:r>
          </a:p>
          <a:p>
            <a:r>
              <a:rPr lang="ru-RU" sz="28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7. Театрализованные постановки</a:t>
            </a:r>
          </a:p>
          <a:p>
            <a:r>
              <a:rPr lang="ru-RU" sz="28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8. Музыкальные досуги, развлечения</a:t>
            </a:r>
          </a:p>
          <a:p>
            <a:r>
              <a:rPr lang="ru-RU" sz="28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9. Интерактивные игры, презентации и др.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811" y="3322748"/>
            <a:ext cx="3206840" cy="284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8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1217" y="734096"/>
            <a:ext cx="107538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u="none" strike="noStrike" baseline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безопасного поведения в быту, социуме, природе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64721" y="2208815"/>
            <a:ext cx="4572000" cy="11525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безопасности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собственной жизнедеятельности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81859" y="2208814"/>
            <a:ext cx="4829579" cy="11525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предпосылок экологического сознания (безопасности окружающего мира)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4879" y="1747149"/>
            <a:ext cx="265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4721" y="3358778"/>
            <a:ext cx="98780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u="none" strike="noStrike" baseline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обучения дошкольников ОБЖ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50006" y="3992451"/>
            <a:ext cx="3129634" cy="22022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ребенка быть внимательным, осторожными предусмотрительным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(ребенок должен понимать, к каким последствиям могут привести те или иные его поступки)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17454" y="4014989"/>
            <a:ext cx="3206906" cy="218940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ребенка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ориентироваться в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окружающей его обстановке и уметь оценивать отдельные элементы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обстановки с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зрения “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опасно”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062174" y="4014990"/>
            <a:ext cx="3245477" cy="21797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важнейшие алгоритмы восприятия и действия, которые лежат в основе безопасного поведения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124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1673" y="612845"/>
            <a:ext cx="1040613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none" strike="noStrike" baseline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3600" b="1" i="1" u="sng" strike="noStrike" baseline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  <a:r>
              <a:rPr lang="ru-RU" sz="3600" b="1" i="1" u="none" strike="noStrike" baseline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по ОБЖ</a:t>
            </a:r>
          </a:p>
          <a:p>
            <a:pPr algn="ctr"/>
            <a:endParaRPr lang="ru-RU" sz="3600" b="0" i="0" u="none" strike="noStrike" baseline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b="1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Усвоение дошкольниками первоначальных знаний о правилах безопасного поведения</a:t>
            </a:r>
            <a:endParaRPr lang="ru-RU" sz="2800" b="0" i="1" u="none" strike="noStrike" baseline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b="1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качественно новых двигательных навыков и бдительного восприятия окружающей обстановки</a:t>
            </a:r>
            <a:endParaRPr lang="ru-RU" sz="2800" b="0" i="1" u="none" strike="noStrike" baseline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b="1" i="1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детей способности к предвидению возможной опасности в конкретной меняющейся ситуации и построение адекватного безопасного поведения</a:t>
            </a:r>
            <a:endParaRPr lang="ru-RU" sz="2800" b="0" i="1" u="none" strike="noStrike" baseline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4282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1715</Words>
  <Application>Microsoft Office PowerPoint</Application>
  <PresentationFormat>Широкоэкранный</PresentationFormat>
  <Paragraphs>160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Franklin Gothic Heavy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шестакова</dc:creator>
  <cp:lastModifiedBy>ирина шестакова</cp:lastModifiedBy>
  <cp:revision>27</cp:revision>
  <dcterms:created xsi:type="dcterms:W3CDTF">2023-10-24T08:24:20Z</dcterms:created>
  <dcterms:modified xsi:type="dcterms:W3CDTF">2023-10-24T14:02:39Z</dcterms:modified>
</cp:coreProperties>
</file>